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59" r:id="rId3"/>
    <p:sldId id="1236" r:id="rId4"/>
    <p:sldId id="4383" r:id="rId5"/>
    <p:sldId id="260" r:id="rId6"/>
    <p:sldId id="261" r:id="rId7"/>
    <p:sldId id="4385" r:id="rId8"/>
    <p:sldId id="4395" r:id="rId9"/>
    <p:sldId id="4392" r:id="rId10"/>
    <p:sldId id="4391" r:id="rId11"/>
    <p:sldId id="4386" r:id="rId12"/>
    <p:sldId id="4394" r:id="rId13"/>
    <p:sldId id="4393" r:id="rId14"/>
    <p:sldId id="4387" r:id="rId15"/>
    <p:sldId id="4389" r:id="rId16"/>
    <p:sldId id="4396" r:id="rId17"/>
    <p:sldId id="264" r:id="rId18"/>
  </p:sldIdLst>
  <p:sldSz cx="18288000" cy="10287000"/>
  <p:notesSz cx="6858000" cy="9144000"/>
  <p:embeddedFontLst>
    <p:embeddedFont>
      <p:font typeface="Bahnschrift SemiCondensed" panose="020B0502040204020203" pitchFamily="34" charset="0"/>
      <p:regular r:id="rId20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Dubai Medium" panose="020B0603030403030204" pitchFamily="34" charset="-78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BFD0EF-0C4B-4A1E-9965-1CF84868E50F}" v="360" dt="2019-09-21T04:40:51.3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397" autoAdjust="0"/>
  </p:normalViewPr>
  <p:slideViewPr>
    <p:cSldViewPr>
      <p:cViewPr>
        <p:scale>
          <a:sx n="49" d="100"/>
          <a:sy n="49" d="100"/>
        </p:scale>
        <p:origin x="176" y="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34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ap Brasser" userId="94b91a340a22cdbc" providerId="LiveId" clId="{FEBFD0EF-0C4B-4A1E-9965-1CF84868E50F}"/>
    <pc:docChg chg="custSel mod addSld delSld modSld sldOrd">
      <pc:chgData name="Jaap Brasser" userId="94b91a340a22cdbc" providerId="LiveId" clId="{FEBFD0EF-0C4B-4A1E-9965-1CF84868E50F}" dt="2019-09-21T04:40:51.313" v="566" actId="20577"/>
      <pc:docMkLst>
        <pc:docMk/>
      </pc:docMkLst>
      <pc:sldChg chg="addSp delSp modSp">
        <pc:chgData name="Jaap Brasser" userId="94b91a340a22cdbc" providerId="LiveId" clId="{FEBFD0EF-0C4B-4A1E-9965-1CF84868E50F}" dt="2019-09-21T03:44:56.688" v="11" actId="1076"/>
        <pc:sldMkLst>
          <pc:docMk/>
          <pc:sldMk cId="3803547392" sldId="261"/>
        </pc:sldMkLst>
        <pc:picChg chg="del">
          <ac:chgData name="Jaap Brasser" userId="94b91a340a22cdbc" providerId="LiveId" clId="{FEBFD0EF-0C4B-4A1E-9965-1CF84868E50F}" dt="2019-09-21T03:43:57.644" v="1" actId="478"/>
          <ac:picMkLst>
            <pc:docMk/>
            <pc:sldMk cId="3803547392" sldId="261"/>
            <ac:picMk id="5" creationId="{D379F1C3-9571-4BA9-B275-70DA14BA0CDC}"/>
          </ac:picMkLst>
        </pc:picChg>
        <pc:picChg chg="add mod">
          <ac:chgData name="Jaap Brasser" userId="94b91a340a22cdbc" providerId="LiveId" clId="{FEBFD0EF-0C4B-4A1E-9965-1CF84868E50F}" dt="2019-09-21T03:44:56.688" v="11" actId="1076"/>
          <ac:picMkLst>
            <pc:docMk/>
            <pc:sldMk cId="3803547392" sldId="261"/>
            <ac:picMk id="1026" creationId="{10AC5EF6-D350-4C63-9366-A012E4BF335B}"/>
          </ac:picMkLst>
        </pc:picChg>
      </pc:sldChg>
      <pc:sldChg chg="addSp delSp modSp del mod setBg">
        <pc:chgData name="Jaap Brasser" userId="94b91a340a22cdbc" providerId="LiveId" clId="{FEBFD0EF-0C4B-4A1E-9965-1CF84868E50F}" dt="2019-09-21T03:51:47.190" v="279" actId="47"/>
        <pc:sldMkLst>
          <pc:docMk/>
          <pc:sldMk cId="1721180082" sldId="262"/>
        </pc:sldMkLst>
        <pc:spChg chg="add del">
          <ac:chgData name="Jaap Brasser" userId="94b91a340a22cdbc" providerId="LiveId" clId="{FEBFD0EF-0C4B-4A1E-9965-1CF84868E50F}" dt="2019-09-21T03:46:22.090" v="105" actId="26606"/>
          <ac:spMkLst>
            <pc:docMk/>
            <pc:sldMk cId="1721180082" sldId="262"/>
            <ac:spMk id="7" creationId="{42285737-90EE-47DC-AC80-8AE156B11969}"/>
          </ac:spMkLst>
        </pc:spChg>
        <pc:spChg chg="add del">
          <ac:chgData name="Jaap Brasser" userId="94b91a340a22cdbc" providerId="LiveId" clId="{FEBFD0EF-0C4B-4A1E-9965-1CF84868E50F}" dt="2019-09-21T03:48:58.793" v="217" actId="478"/>
          <ac:spMkLst>
            <pc:docMk/>
            <pc:sldMk cId="1721180082" sldId="262"/>
            <ac:spMk id="16" creationId="{9AA5407C-AE0F-4696-AE7E-E30339D0B3E8}"/>
          </ac:spMkLst>
        </pc:spChg>
        <pc:grpChg chg="add del">
          <ac:chgData name="Jaap Brasser" userId="94b91a340a22cdbc" providerId="LiveId" clId="{FEBFD0EF-0C4B-4A1E-9965-1CF84868E50F}" dt="2019-09-21T03:46:22.090" v="105" actId="26606"/>
          <ac:grpSpMkLst>
            <pc:docMk/>
            <pc:sldMk cId="1721180082" sldId="262"/>
            <ac:grpSpMk id="9" creationId="{B57BDC17-F1B3-455F-BBF1-680AA1F25C06}"/>
          </ac:grpSpMkLst>
        </pc:grpChg>
        <pc:graphicFrameChg chg="del mod modGraphic">
          <ac:chgData name="Jaap Brasser" userId="94b91a340a22cdbc" providerId="LiveId" clId="{FEBFD0EF-0C4B-4A1E-9965-1CF84868E50F}" dt="2019-09-21T03:48:58.793" v="217" actId="478"/>
          <ac:graphicFrameMkLst>
            <pc:docMk/>
            <pc:sldMk cId="1721180082" sldId="262"/>
            <ac:graphicFrameMk id="2" creationId="{E176FBAD-E439-416F-A51B-754BD02503CF}"/>
          </ac:graphicFrameMkLst>
        </pc:graphicFrameChg>
      </pc:sldChg>
      <pc:sldChg chg="del">
        <pc:chgData name="Jaap Brasser" userId="94b91a340a22cdbc" providerId="LiveId" clId="{FEBFD0EF-0C4B-4A1E-9965-1CF84868E50F}" dt="2019-09-21T03:48:54.064" v="216" actId="47"/>
        <pc:sldMkLst>
          <pc:docMk/>
          <pc:sldMk cId="3747663712" sldId="263"/>
        </pc:sldMkLst>
      </pc:sldChg>
      <pc:sldChg chg="del">
        <pc:chgData name="Jaap Brasser" userId="94b91a340a22cdbc" providerId="LiveId" clId="{FEBFD0EF-0C4B-4A1E-9965-1CF84868E50F}" dt="2019-09-21T03:48:54.064" v="216" actId="47"/>
        <pc:sldMkLst>
          <pc:docMk/>
          <pc:sldMk cId="3181944884" sldId="4384"/>
        </pc:sldMkLst>
      </pc:sldChg>
      <pc:sldChg chg="add">
        <pc:chgData name="Jaap Brasser" userId="94b91a340a22cdbc" providerId="LiveId" clId="{FEBFD0EF-0C4B-4A1E-9965-1CF84868E50F}" dt="2019-09-21T03:43:55.230" v="0"/>
        <pc:sldMkLst>
          <pc:docMk/>
          <pc:sldMk cId="407128775" sldId="4385"/>
        </pc:sldMkLst>
      </pc:sldChg>
      <pc:sldChg chg="addSp delSp modSp add ord">
        <pc:chgData name="Jaap Brasser" userId="94b91a340a22cdbc" providerId="LiveId" clId="{FEBFD0EF-0C4B-4A1E-9965-1CF84868E50F}" dt="2019-09-21T04:13:29.415" v="365"/>
        <pc:sldMkLst>
          <pc:docMk/>
          <pc:sldMk cId="3957007364" sldId="4386"/>
        </pc:sldMkLst>
        <pc:spChg chg="add mod">
          <ac:chgData name="Jaap Brasser" userId="94b91a340a22cdbc" providerId="LiveId" clId="{FEBFD0EF-0C4B-4A1E-9965-1CF84868E50F}" dt="2019-09-21T03:47:51.728" v="141" actId="14100"/>
          <ac:spMkLst>
            <pc:docMk/>
            <pc:sldMk cId="3957007364" sldId="4386"/>
            <ac:spMk id="4" creationId="{EFE801A7-1E52-4E93-B681-6BCEFDBBE92A}"/>
          </ac:spMkLst>
        </pc:spChg>
        <pc:spChg chg="add mod">
          <ac:chgData name="Jaap Brasser" userId="94b91a340a22cdbc" providerId="LiveId" clId="{FEBFD0EF-0C4B-4A1E-9965-1CF84868E50F}" dt="2019-09-21T03:48:01.931" v="143"/>
          <ac:spMkLst>
            <pc:docMk/>
            <pc:sldMk cId="3957007364" sldId="4386"/>
            <ac:spMk id="6" creationId="{0E371D1F-E4D2-40BA-8937-1DFB46FC3421}"/>
          </ac:spMkLst>
        </pc:spChg>
        <pc:graphicFrameChg chg="add mod">
          <ac:chgData name="Jaap Brasser" userId="94b91a340a22cdbc" providerId="LiveId" clId="{FEBFD0EF-0C4B-4A1E-9965-1CF84868E50F}" dt="2019-09-21T03:47:35.084" v="125" actId="1076"/>
          <ac:graphicFrameMkLst>
            <pc:docMk/>
            <pc:sldMk cId="3957007364" sldId="4386"/>
            <ac:graphicFrameMk id="3" creationId="{195680E3-7379-4FB6-9347-F28D3F9AAA4A}"/>
          </ac:graphicFrameMkLst>
        </pc:graphicFrameChg>
        <pc:picChg chg="del">
          <ac:chgData name="Jaap Brasser" userId="94b91a340a22cdbc" providerId="LiveId" clId="{FEBFD0EF-0C4B-4A1E-9965-1CF84868E50F}" dt="2019-09-21T03:46:49.483" v="108" actId="478"/>
          <ac:picMkLst>
            <pc:docMk/>
            <pc:sldMk cId="3957007364" sldId="4386"/>
            <ac:picMk id="5" creationId="{D379F1C3-9571-4BA9-B275-70DA14BA0CDC}"/>
          </ac:picMkLst>
        </pc:picChg>
      </pc:sldChg>
      <pc:sldChg chg="modSp add ord">
        <pc:chgData name="Jaap Brasser" userId="94b91a340a22cdbc" providerId="LiveId" clId="{FEBFD0EF-0C4B-4A1E-9965-1CF84868E50F}" dt="2019-09-21T04:40:10.378" v="551"/>
        <pc:sldMkLst>
          <pc:docMk/>
          <pc:sldMk cId="1177291393" sldId="4387"/>
        </pc:sldMkLst>
        <pc:spChg chg="mod">
          <ac:chgData name="Jaap Brasser" userId="94b91a340a22cdbc" providerId="LiveId" clId="{FEBFD0EF-0C4B-4A1E-9965-1CF84868E50F}" dt="2019-09-21T03:48:07.519" v="150" actId="20577"/>
          <ac:spMkLst>
            <pc:docMk/>
            <pc:sldMk cId="1177291393" sldId="4387"/>
            <ac:spMk id="4" creationId="{EFE801A7-1E52-4E93-B681-6BCEFDBBE92A}"/>
          </ac:spMkLst>
        </pc:spChg>
        <pc:graphicFrameChg chg="mod">
          <ac:chgData name="Jaap Brasser" userId="94b91a340a22cdbc" providerId="LiveId" clId="{FEBFD0EF-0C4B-4A1E-9965-1CF84868E50F}" dt="2019-09-21T03:48:41.705" v="215" actId="20577"/>
          <ac:graphicFrameMkLst>
            <pc:docMk/>
            <pc:sldMk cId="1177291393" sldId="4387"/>
            <ac:graphicFrameMk id="3" creationId="{195680E3-7379-4FB6-9347-F28D3F9AAA4A}"/>
          </ac:graphicFrameMkLst>
        </pc:graphicFrameChg>
      </pc:sldChg>
      <pc:sldChg chg="add del ord">
        <pc:chgData name="Jaap Brasser" userId="94b91a340a22cdbc" providerId="LiveId" clId="{FEBFD0EF-0C4B-4A1E-9965-1CF84868E50F}" dt="2019-09-21T03:50:53.917" v="275" actId="47"/>
        <pc:sldMkLst>
          <pc:docMk/>
          <pc:sldMk cId="1689059757" sldId="4388"/>
        </pc:sldMkLst>
      </pc:sldChg>
      <pc:sldChg chg="addSp delSp modSp add">
        <pc:chgData name="Jaap Brasser" userId="94b91a340a22cdbc" providerId="LiveId" clId="{FEBFD0EF-0C4B-4A1E-9965-1CF84868E50F}" dt="2019-09-21T04:39:58.125" v="550" actId="1076"/>
        <pc:sldMkLst>
          <pc:docMk/>
          <pc:sldMk cId="1304315080" sldId="4389"/>
        </pc:sldMkLst>
        <pc:spChg chg="del">
          <ac:chgData name="Jaap Brasser" userId="94b91a340a22cdbc" providerId="LiveId" clId="{FEBFD0EF-0C4B-4A1E-9965-1CF84868E50F}" dt="2019-09-21T03:50:02.822" v="221" actId="478"/>
          <ac:spMkLst>
            <pc:docMk/>
            <pc:sldMk cId="1304315080" sldId="4389"/>
            <ac:spMk id="4" creationId="{EFE801A7-1E52-4E93-B681-6BCEFDBBE92A}"/>
          </ac:spMkLst>
        </pc:spChg>
        <pc:spChg chg="add mod">
          <ac:chgData name="Jaap Brasser" userId="94b91a340a22cdbc" providerId="LiveId" clId="{FEBFD0EF-0C4B-4A1E-9965-1CF84868E50F}" dt="2019-09-21T04:39:58.125" v="550" actId="1076"/>
          <ac:spMkLst>
            <pc:docMk/>
            <pc:sldMk cId="1304315080" sldId="4389"/>
            <ac:spMk id="5" creationId="{1C2ABFEA-793D-4764-8EA6-AA89FEEBFCFD}"/>
          </ac:spMkLst>
        </pc:spChg>
        <pc:spChg chg="add mod">
          <ac:chgData name="Jaap Brasser" userId="94b91a340a22cdbc" providerId="LiveId" clId="{FEBFD0EF-0C4B-4A1E-9965-1CF84868E50F}" dt="2019-09-21T04:39:50.880" v="549" actId="1076"/>
          <ac:spMkLst>
            <pc:docMk/>
            <pc:sldMk cId="1304315080" sldId="4389"/>
            <ac:spMk id="6" creationId="{207C5575-6743-4ACD-AF97-E5BD19F1AB23}"/>
          </ac:spMkLst>
        </pc:spChg>
        <pc:spChg chg="add del">
          <ac:chgData name="Jaap Brasser" userId="94b91a340a22cdbc" providerId="LiveId" clId="{FEBFD0EF-0C4B-4A1E-9965-1CF84868E50F}" dt="2019-09-21T03:50:58.478" v="276" actId="478"/>
          <ac:spMkLst>
            <pc:docMk/>
            <pc:sldMk cId="1304315080" sldId="4389"/>
            <ac:spMk id="7" creationId="{9AA5FEED-FAF4-4CB4-9A17-63A8B95F199B}"/>
          </ac:spMkLst>
        </pc:spChg>
        <pc:graphicFrameChg chg="del">
          <ac:chgData name="Jaap Brasser" userId="94b91a340a22cdbc" providerId="LiveId" clId="{FEBFD0EF-0C4B-4A1E-9965-1CF84868E50F}" dt="2019-09-21T03:50:02.822" v="221" actId="478"/>
          <ac:graphicFrameMkLst>
            <pc:docMk/>
            <pc:sldMk cId="1304315080" sldId="4389"/>
            <ac:graphicFrameMk id="3" creationId="{195680E3-7379-4FB6-9347-F28D3F9AAA4A}"/>
          </ac:graphicFrameMkLst>
        </pc:graphicFrameChg>
      </pc:sldChg>
      <pc:sldChg chg="addSp delSp modSp add del mod setBg">
        <pc:chgData name="Jaap Brasser" userId="94b91a340a22cdbc" providerId="LiveId" clId="{FEBFD0EF-0C4B-4A1E-9965-1CF84868E50F}" dt="2019-09-21T04:20:04.684" v="406" actId="47"/>
        <pc:sldMkLst>
          <pc:docMk/>
          <pc:sldMk cId="559044931" sldId="4390"/>
        </pc:sldMkLst>
        <pc:spChg chg="mod">
          <ac:chgData name="Jaap Brasser" userId="94b91a340a22cdbc" providerId="LiveId" clId="{FEBFD0EF-0C4B-4A1E-9965-1CF84868E50F}" dt="2019-09-21T04:18:44.107" v="388" actId="26606"/>
          <ac:spMkLst>
            <pc:docMk/>
            <pc:sldMk cId="559044931" sldId="4390"/>
            <ac:spMk id="2" creationId="{9C6310DE-48A1-4603-8459-7EA6DFF9B64E}"/>
          </ac:spMkLst>
        </pc:spChg>
        <pc:spChg chg="del mod">
          <ac:chgData name="Jaap Brasser" userId="94b91a340a22cdbc" providerId="LiveId" clId="{FEBFD0EF-0C4B-4A1E-9965-1CF84868E50F}" dt="2019-09-21T04:18:44.107" v="388" actId="26606"/>
          <ac:spMkLst>
            <pc:docMk/>
            <pc:sldMk cId="559044931" sldId="4390"/>
            <ac:spMk id="3" creationId="{EF045B22-0D05-4579-8205-5D6ECEF8DE8B}"/>
          </ac:spMkLst>
        </pc:spChg>
        <pc:spChg chg="add">
          <ac:chgData name="Jaap Brasser" userId="94b91a340a22cdbc" providerId="LiveId" clId="{FEBFD0EF-0C4B-4A1E-9965-1CF84868E50F}" dt="2019-09-21T04:18:44.107" v="388" actId="26606"/>
          <ac:spMkLst>
            <pc:docMk/>
            <pc:sldMk cId="559044931" sldId="4390"/>
            <ac:spMk id="10" creationId="{46C2E80F-49A6-4372-B103-219D417A55ED}"/>
          </ac:spMkLst>
        </pc:spChg>
        <pc:graphicFrameChg chg="add">
          <ac:chgData name="Jaap Brasser" userId="94b91a340a22cdbc" providerId="LiveId" clId="{FEBFD0EF-0C4B-4A1E-9965-1CF84868E50F}" dt="2019-09-21T04:18:44.107" v="388" actId="26606"/>
          <ac:graphicFrameMkLst>
            <pc:docMk/>
            <pc:sldMk cId="559044931" sldId="4390"/>
            <ac:graphicFrameMk id="5" creationId="{90489852-D437-4418-AF2E-0D4AAAC0320E}"/>
          </ac:graphicFrameMkLst>
        </pc:graphicFrameChg>
      </pc:sldChg>
      <pc:sldChg chg="addSp delSp modSp add">
        <pc:chgData name="Jaap Brasser" userId="94b91a340a22cdbc" providerId="LiveId" clId="{FEBFD0EF-0C4B-4A1E-9965-1CF84868E50F}" dt="2019-09-21T04:12:52.720" v="356" actId="1076"/>
        <pc:sldMkLst>
          <pc:docMk/>
          <pc:sldMk cId="2398736695" sldId="4391"/>
        </pc:sldMkLst>
        <pc:spChg chg="del">
          <ac:chgData name="Jaap Brasser" userId="94b91a340a22cdbc" providerId="LiveId" clId="{FEBFD0EF-0C4B-4A1E-9965-1CF84868E50F}" dt="2019-09-21T04:12:33.649" v="350" actId="478"/>
          <ac:spMkLst>
            <pc:docMk/>
            <pc:sldMk cId="2398736695" sldId="4391"/>
            <ac:spMk id="4" creationId="{EFE801A7-1E52-4E93-B681-6BCEFDBBE92A}"/>
          </ac:spMkLst>
        </pc:spChg>
        <pc:graphicFrameChg chg="del">
          <ac:chgData name="Jaap Brasser" userId="94b91a340a22cdbc" providerId="LiveId" clId="{FEBFD0EF-0C4B-4A1E-9965-1CF84868E50F}" dt="2019-09-21T04:12:33.649" v="350" actId="478"/>
          <ac:graphicFrameMkLst>
            <pc:docMk/>
            <pc:sldMk cId="2398736695" sldId="4391"/>
            <ac:graphicFrameMk id="3" creationId="{195680E3-7379-4FB6-9347-F28D3F9AAA4A}"/>
          </ac:graphicFrameMkLst>
        </pc:graphicFrameChg>
        <pc:picChg chg="add mod">
          <ac:chgData name="Jaap Brasser" userId="94b91a340a22cdbc" providerId="LiveId" clId="{FEBFD0EF-0C4B-4A1E-9965-1CF84868E50F}" dt="2019-09-21T04:12:52.720" v="356" actId="1076"/>
          <ac:picMkLst>
            <pc:docMk/>
            <pc:sldMk cId="2398736695" sldId="4391"/>
            <ac:picMk id="2" creationId="{E397AB0F-727A-43A1-AA96-4EFD3E6AD658}"/>
          </ac:picMkLst>
        </pc:picChg>
      </pc:sldChg>
      <pc:sldChg chg="addSp delSp modSp add ord">
        <pc:chgData name="Jaap Brasser" userId="94b91a340a22cdbc" providerId="LiveId" clId="{FEBFD0EF-0C4B-4A1E-9965-1CF84868E50F}" dt="2019-09-21T04:13:27.175" v="364"/>
        <pc:sldMkLst>
          <pc:docMk/>
          <pc:sldMk cId="4226507720" sldId="4392"/>
        </pc:sldMkLst>
        <pc:picChg chg="del">
          <ac:chgData name="Jaap Brasser" userId="94b91a340a22cdbc" providerId="LiveId" clId="{FEBFD0EF-0C4B-4A1E-9965-1CF84868E50F}" dt="2019-09-21T04:13:04.274" v="358" actId="478"/>
          <ac:picMkLst>
            <pc:docMk/>
            <pc:sldMk cId="4226507720" sldId="4392"/>
            <ac:picMk id="2" creationId="{E397AB0F-727A-43A1-AA96-4EFD3E6AD658}"/>
          </ac:picMkLst>
        </pc:picChg>
        <pc:picChg chg="add mod">
          <ac:chgData name="Jaap Brasser" userId="94b91a340a22cdbc" providerId="LiveId" clId="{FEBFD0EF-0C4B-4A1E-9965-1CF84868E50F}" dt="2019-09-21T04:13:23.451" v="363" actId="1076"/>
          <ac:picMkLst>
            <pc:docMk/>
            <pc:sldMk cId="4226507720" sldId="4392"/>
            <ac:picMk id="3" creationId="{4269C6B0-2D53-44CA-849A-8306963F8B48}"/>
          </ac:picMkLst>
        </pc:picChg>
      </pc:sldChg>
      <pc:sldChg chg="addSp delSp modSp add ord">
        <pc:chgData name="Jaap Brasser" userId="94b91a340a22cdbc" providerId="LiveId" clId="{FEBFD0EF-0C4B-4A1E-9965-1CF84868E50F}" dt="2019-09-21T04:17:50.668" v="386" actId="1076"/>
        <pc:sldMkLst>
          <pc:docMk/>
          <pc:sldMk cId="1298750428" sldId="4393"/>
        </pc:sldMkLst>
        <pc:picChg chg="del">
          <ac:chgData name="Jaap Brasser" userId="94b91a340a22cdbc" providerId="LiveId" clId="{FEBFD0EF-0C4B-4A1E-9965-1CF84868E50F}" dt="2019-09-21T04:15:48.103" v="370" actId="478"/>
          <ac:picMkLst>
            <pc:docMk/>
            <pc:sldMk cId="1298750428" sldId="4393"/>
            <ac:picMk id="2" creationId="{E397AB0F-727A-43A1-AA96-4EFD3E6AD658}"/>
          </ac:picMkLst>
        </pc:picChg>
        <pc:picChg chg="add del mod">
          <ac:chgData name="Jaap Brasser" userId="94b91a340a22cdbc" providerId="LiveId" clId="{FEBFD0EF-0C4B-4A1E-9965-1CF84868E50F}" dt="2019-09-21T04:17:37.583" v="383" actId="478"/>
          <ac:picMkLst>
            <pc:docMk/>
            <pc:sldMk cId="1298750428" sldId="4393"/>
            <ac:picMk id="3" creationId="{CDD348F5-99AF-43C1-9EDE-77141935A90C}"/>
          </ac:picMkLst>
        </pc:picChg>
        <pc:picChg chg="add mod">
          <ac:chgData name="Jaap Brasser" userId="94b91a340a22cdbc" providerId="LiveId" clId="{FEBFD0EF-0C4B-4A1E-9965-1CF84868E50F}" dt="2019-09-21T04:17:50.668" v="386" actId="1076"/>
          <ac:picMkLst>
            <pc:docMk/>
            <pc:sldMk cId="1298750428" sldId="4393"/>
            <ac:picMk id="4" creationId="{E30CFAE3-A9B3-444A-9B90-61392BD25912}"/>
          </ac:picMkLst>
        </pc:picChg>
      </pc:sldChg>
      <pc:sldChg chg="add del">
        <pc:chgData name="Jaap Brasser" userId="94b91a340a22cdbc" providerId="LiveId" clId="{FEBFD0EF-0C4B-4A1E-9965-1CF84868E50F}" dt="2019-09-21T04:15:34.806" v="367" actId="47"/>
        <pc:sldMkLst>
          <pc:docMk/>
          <pc:sldMk cId="3946041299" sldId="4393"/>
        </pc:sldMkLst>
      </pc:sldChg>
      <pc:sldChg chg="addSp delSp modSp add">
        <pc:chgData name="Jaap Brasser" userId="94b91a340a22cdbc" providerId="LiveId" clId="{FEBFD0EF-0C4B-4A1E-9965-1CF84868E50F}" dt="2019-09-21T04:16:27.157" v="379" actId="14100"/>
        <pc:sldMkLst>
          <pc:docMk/>
          <pc:sldMk cId="2799732077" sldId="4394"/>
        </pc:sldMkLst>
        <pc:spChg chg="del">
          <ac:chgData name="Jaap Brasser" userId="94b91a340a22cdbc" providerId="LiveId" clId="{FEBFD0EF-0C4B-4A1E-9965-1CF84868E50F}" dt="2019-09-21T04:15:55.535" v="374" actId="478"/>
          <ac:spMkLst>
            <pc:docMk/>
            <pc:sldMk cId="2799732077" sldId="4394"/>
            <ac:spMk id="2" creationId="{819A5DD9-F733-413E-93D3-29C1388AAD0F}"/>
          </ac:spMkLst>
        </pc:spChg>
        <pc:spChg chg="del">
          <ac:chgData name="Jaap Brasser" userId="94b91a340a22cdbc" providerId="LiveId" clId="{FEBFD0EF-0C4B-4A1E-9965-1CF84868E50F}" dt="2019-09-21T04:15:55.535" v="374" actId="478"/>
          <ac:spMkLst>
            <pc:docMk/>
            <pc:sldMk cId="2799732077" sldId="4394"/>
            <ac:spMk id="3" creationId="{18C0B6D8-DEC6-4C68-843B-181C781E2807}"/>
          </ac:spMkLst>
        </pc:spChg>
        <pc:picChg chg="add mod modCrop">
          <ac:chgData name="Jaap Brasser" userId="94b91a340a22cdbc" providerId="LiveId" clId="{FEBFD0EF-0C4B-4A1E-9965-1CF84868E50F}" dt="2019-09-21T04:16:27.157" v="379" actId="14100"/>
          <ac:picMkLst>
            <pc:docMk/>
            <pc:sldMk cId="2799732077" sldId="4394"/>
            <ac:picMk id="4" creationId="{84506243-3FA2-4D23-9111-6E2AA15BDB18}"/>
          </ac:picMkLst>
        </pc:picChg>
      </pc:sldChg>
      <pc:sldChg chg="delSp add del">
        <pc:chgData name="Jaap Brasser" userId="94b91a340a22cdbc" providerId="LiveId" clId="{FEBFD0EF-0C4B-4A1E-9965-1CF84868E50F}" dt="2019-09-21T04:18:28.200" v="387" actId="47"/>
        <pc:sldMkLst>
          <pc:docMk/>
          <pc:sldMk cId="544898882" sldId="4395"/>
        </pc:sldMkLst>
        <pc:picChg chg="del">
          <ac:chgData name="Jaap Brasser" userId="94b91a340a22cdbc" providerId="LiveId" clId="{FEBFD0EF-0C4B-4A1E-9965-1CF84868E50F}" dt="2019-09-21T04:17:33.408" v="381" actId="478"/>
          <ac:picMkLst>
            <pc:docMk/>
            <pc:sldMk cId="544898882" sldId="4395"/>
            <ac:picMk id="4" creationId="{84506243-3FA2-4D23-9111-6E2AA15BDB18}"/>
          </ac:picMkLst>
        </pc:picChg>
      </pc:sldChg>
      <pc:sldChg chg="addSp delSp modSp add ord">
        <pc:chgData name="Jaap Brasser" userId="94b91a340a22cdbc" providerId="LiveId" clId="{FEBFD0EF-0C4B-4A1E-9965-1CF84868E50F}" dt="2019-09-21T04:19:30.859" v="405" actId="14100"/>
        <pc:sldMkLst>
          <pc:docMk/>
          <pc:sldMk cId="2019787003" sldId="4395"/>
        </pc:sldMkLst>
        <pc:spChg chg="mod">
          <ac:chgData name="Jaap Brasser" userId="94b91a340a22cdbc" providerId="LiveId" clId="{FEBFD0EF-0C4B-4A1E-9965-1CF84868E50F}" dt="2019-09-21T04:19:25.460" v="404" actId="14100"/>
          <ac:spMkLst>
            <pc:docMk/>
            <pc:sldMk cId="2019787003" sldId="4395"/>
            <ac:spMk id="30" creationId="{D2F7B4BA-F47D-40DA-A7C6-A35E4974DFE9}"/>
          </ac:spMkLst>
        </pc:spChg>
        <pc:graphicFrameChg chg="add mod">
          <ac:chgData name="Jaap Brasser" userId="94b91a340a22cdbc" providerId="LiveId" clId="{FEBFD0EF-0C4B-4A1E-9965-1CF84868E50F}" dt="2019-09-21T04:19:30.859" v="405" actId="14100"/>
          <ac:graphicFrameMkLst>
            <pc:docMk/>
            <pc:sldMk cId="2019787003" sldId="4395"/>
            <ac:graphicFrameMk id="4" creationId="{BC1333B7-CA7F-4047-AA46-38714B3106D5}"/>
          </ac:graphicFrameMkLst>
        </pc:graphicFrameChg>
        <pc:graphicFrameChg chg="del">
          <ac:chgData name="Jaap Brasser" userId="94b91a340a22cdbc" providerId="LiveId" clId="{FEBFD0EF-0C4B-4A1E-9965-1CF84868E50F}" dt="2019-09-21T04:19:08.011" v="392" actId="478"/>
          <ac:graphicFrameMkLst>
            <pc:docMk/>
            <pc:sldMk cId="2019787003" sldId="4395"/>
            <ac:graphicFrameMk id="31" creationId="{1BCA1560-58EA-43DC-B9BD-3FB80BB539B2}"/>
          </ac:graphicFrameMkLst>
        </pc:graphicFrameChg>
      </pc:sldChg>
      <pc:sldChg chg="addSp delSp modSp add">
        <pc:chgData name="Jaap Brasser" userId="94b91a340a22cdbc" providerId="LiveId" clId="{FEBFD0EF-0C4B-4A1E-9965-1CF84868E50F}" dt="2019-09-21T04:40:51.313" v="566" actId="20577"/>
        <pc:sldMkLst>
          <pc:docMk/>
          <pc:sldMk cId="3984098843" sldId="4396"/>
        </pc:sldMkLst>
        <pc:spChg chg="del">
          <ac:chgData name="Jaap Brasser" userId="94b91a340a22cdbc" providerId="LiveId" clId="{FEBFD0EF-0C4B-4A1E-9965-1CF84868E50F}" dt="2019-09-21T04:39:04.949" v="539" actId="478"/>
          <ac:spMkLst>
            <pc:docMk/>
            <pc:sldMk cId="3984098843" sldId="4396"/>
            <ac:spMk id="5" creationId="{1C2ABFEA-793D-4764-8EA6-AA89FEEBFCFD}"/>
          </ac:spMkLst>
        </pc:spChg>
        <pc:spChg chg="del mod">
          <ac:chgData name="Jaap Brasser" userId="94b91a340a22cdbc" providerId="LiveId" clId="{FEBFD0EF-0C4B-4A1E-9965-1CF84868E50F}" dt="2019-09-21T04:39:11.207" v="541" actId="478"/>
          <ac:spMkLst>
            <pc:docMk/>
            <pc:sldMk cId="3984098843" sldId="4396"/>
            <ac:spMk id="6" creationId="{207C5575-6743-4ACD-AF97-E5BD19F1AB23}"/>
          </ac:spMkLst>
        </pc:spChg>
        <pc:spChg chg="add mod">
          <ac:chgData name="Jaap Brasser" userId="94b91a340a22cdbc" providerId="LiveId" clId="{FEBFD0EF-0C4B-4A1E-9965-1CF84868E50F}" dt="2019-09-21T04:40:36.563" v="564" actId="20577"/>
          <ac:spMkLst>
            <pc:docMk/>
            <pc:sldMk cId="3984098843" sldId="4396"/>
            <ac:spMk id="7" creationId="{51330501-73C4-4658-B233-2BD4446BAC07}"/>
          </ac:spMkLst>
        </pc:spChg>
        <pc:graphicFrameChg chg="add mod">
          <ac:chgData name="Jaap Brasser" userId="94b91a340a22cdbc" providerId="LiveId" clId="{FEBFD0EF-0C4B-4A1E-9965-1CF84868E50F}" dt="2019-09-21T04:40:51.313" v="566" actId="20577"/>
          <ac:graphicFrameMkLst>
            <pc:docMk/>
            <pc:sldMk cId="3984098843" sldId="4396"/>
            <ac:graphicFrameMk id="4" creationId="{D83EB5E8-F00E-4EF8-A2A9-866678BBA388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54D1F1-D7CC-473B-87F9-50EC0B813E0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7E441023-4D67-4ED0-A62F-C27EE56713B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b="1" dirty="0"/>
            <a:t>Writing Code</a:t>
          </a:r>
        </a:p>
      </dgm:t>
    </dgm:pt>
    <dgm:pt modelId="{38495E6C-8638-4E0B-B080-1F729E224C96}" type="parTrans" cxnId="{A8FCED7B-9B47-4747-A353-029A50620744}">
      <dgm:prSet/>
      <dgm:spPr/>
      <dgm:t>
        <a:bodyPr/>
        <a:lstStyle/>
        <a:p>
          <a:endParaRPr lang="en-US" sz="3200" b="1"/>
        </a:p>
      </dgm:t>
    </dgm:pt>
    <dgm:pt modelId="{25ED299A-18CB-4FFB-9692-7BB6F4F29DE2}" type="sibTrans" cxnId="{A8FCED7B-9B47-4747-A353-029A50620744}">
      <dgm:prSet/>
      <dgm:spPr/>
      <dgm:t>
        <a:bodyPr/>
        <a:lstStyle/>
        <a:p>
          <a:endParaRPr lang="en-US" sz="3200" b="1"/>
        </a:p>
      </dgm:t>
    </dgm:pt>
    <dgm:pt modelId="{33141201-C8A4-432B-82D7-613493A33A4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b="1" dirty="0"/>
            <a:t>PowerShell ISE</a:t>
          </a:r>
        </a:p>
      </dgm:t>
    </dgm:pt>
    <dgm:pt modelId="{9C020C6E-0F02-4689-8C19-4AEEB1B1C58C}" type="parTrans" cxnId="{87DDB0A7-DBB7-4445-94EB-97D8D53D6691}">
      <dgm:prSet/>
      <dgm:spPr/>
      <dgm:t>
        <a:bodyPr/>
        <a:lstStyle/>
        <a:p>
          <a:endParaRPr lang="en-US" sz="3200" b="1"/>
        </a:p>
      </dgm:t>
    </dgm:pt>
    <dgm:pt modelId="{8C7C2B08-4623-49D5-B939-618DDAC97879}" type="sibTrans" cxnId="{87DDB0A7-DBB7-4445-94EB-97D8D53D6691}">
      <dgm:prSet/>
      <dgm:spPr/>
      <dgm:t>
        <a:bodyPr/>
        <a:lstStyle/>
        <a:p>
          <a:endParaRPr lang="en-US" sz="3200" b="1"/>
        </a:p>
      </dgm:t>
    </dgm:pt>
    <dgm:pt modelId="{AE738C49-9CC6-44A9-B878-232780EE005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b="1" dirty="0" err="1"/>
            <a:t>Vscode</a:t>
          </a:r>
          <a:endParaRPr lang="en-US" sz="3200" b="1" dirty="0"/>
        </a:p>
      </dgm:t>
    </dgm:pt>
    <dgm:pt modelId="{30E978A7-AD91-4380-862A-EB3231EF518F}" type="parTrans" cxnId="{5067CFFC-970B-49A8-953F-73E9111A9FB8}">
      <dgm:prSet/>
      <dgm:spPr/>
      <dgm:t>
        <a:bodyPr/>
        <a:lstStyle/>
        <a:p>
          <a:endParaRPr lang="en-US" sz="3200" b="1"/>
        </a:p>
      </dgm:t>
    </dgm:pt>
    <dgm:pt modelId="{5EA1B3AC-0A6F-44B7-9AD8-6DE82C222EB8}" type="sibTrans" cxnId="{5067CFFC-970B-49A8-953F-73E9111A9FB8}">
      <dgm:prSet/>
      <dgm:spPr/>
      <dgm:t>
        <a:bodyPr/>
        <a:lstStyle/>
        <a:p>
          <a:endParaRPr lang="en-US" sz="3200" b="1"/>
        </a:p>
      </dgm:t>
    </dgm:pt>
    <dgm:pt modelId="{4D94CF17-8CFE-4C86-9EB2-0BD3843230B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b="1" dirty="0"/>
            <a:t>Demos</a:t>
          </a:r>
        </a:p>
      </dgm:t>
    </dgm:pt>
    <dgm:pt modelId="{22112693-0773-49A5-90D8-1B45FB7F44CC}" type="parTrans" cxnId="{BD693F5D-6964-40CB-92B2-A85DDEE0C294}">
      <dgm:prSet/>
      <dgm:spPr/>
      <dgm:t>
        <a:bodyPr/>
        <a:lstStyle/>
        <a:p>
          <a:endParaRPr lang="en-US" sz="3200" b="1"/>
        </a:p>
      </dgm:t>
    </dgm:pt>
    <dgm:pt modelId="{E100F7B6-E189-4C64-B17F-C0C0F60CBB4E}" type="sibTrans" cxnId="{BD693F5D-6964-40CB-92B2-A85DDEE0C294}">
      <dgm:prSet/>
      <dgm:spPr/>
      <dgm:t>
        <a:bodyPr/>
        <a:lstStyle/>
        <a:p>
          <a:endParaRPr lang="en-US" sz="3200" b="1"/>
        </a:p>
      </dgm:t>
    </dgm:pt>
    <dgm:pt modelId="{FA2AC420-0D7E-4D9E-AF8C-8BC2FCCF7FE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b="1" dirty="0"/>
            <a:t>Q&amp;A</a:t>
          </a:r>
        </a:p>
      </dgm:t>
    </dgm:pt>
    <dgm:pt modelId="{B2D06EAA-012C-42D3-8288-3DDB5FCF6973}" type="parTrans" cxnId="{F941967A-0887-481C-994A-27ABA3C6638B}">
      <dgm:prSet/>
      <dgm:spPr/>
      <dgm:t>
        <a:bodyPr/>
        <a:lstStyle/>
        <a:p>
          <a:endParaRPr lang="en-US" sz="3200" b="1"/>
        </a:p>
      </dgm:t>
    </dgm:pt>
    <dgm:pt modelId="{A1807E6A-D724-4EE0-BE59-AD9758C341CF}" type="sibTrans" cxnId="{F941967A-0887-481C-994A-27ABA3C6638B}">
      <dgm:prSet/>
      <dgm:spPr/>
      <dgm:t>
        <a:bodyPr/>
        <a:lstStyle/>
        <a:p>
          <a:endParaRPr lang="en-US" sz="3200" b="1"/>
        </a:p>
      </dgm:t>
    </dgm:pt>
    <dgm:pt modelId="{3AE6D5F3-055B-404B-A72C-E7631C3B0C7B}" type="pres">
      <dgm:prSet presAssocID="{8B54D1F1-D7CC-473B-87F9-50EC0B813E0B}" presName="root" presStyleCnt="0">
        <dgm:presLayoutVars>
          <dgm:dir/>
          <dgm:resizeHandles val="exact"/>
        </dgm:presLayoutVars>
      </dgm:prSet>
      <dgm:spPr/>
    </dgm:pt>
    <dgm:pt modelId="{255A6D76-91B1-42A2-A96C-0A0B03BE0A57}" type="pres">
      <dgm:prSet presAssocID="{7E441023-4D67-4ED0-A62F-C27EE56713B0}" presName="compNode" presStyleCnt="0"/>
      <dgm:spPr/>
    </dgm:pt>
    <dgm:pt modelId="{F9C773D5-2B30-43A5-B4F8-EA747B631126}" type="pres">
      <dgm:prSet presAssocID="{7E441023-4D67-4ED0-A62F-C27EE56713B0}" presName="bgRect" presStyleLbl="bgShp" presStyleIdx="0" presStyleCnt="5"/>
      <dgm:spPr/>
    </dgm:pt>
    <dgm:pt modelId="{2494E0AA-9076-4155-B9AA-ECAB7C4ADE79}" type="pres">
      <dgm:prSet presAssocID="{7E441023-4D67-4ED0-A62F-C27EE56713B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874FB593-F5A8-4B38-993C-791C2002B499}" type="pres">
      <dgm:prSet presAssocID="{7E441023-4D67-4ED0-A62F-C27EE56713B0}" presName="spaceRect" presStyleCnt="0"/>
      <dgm:spPr/>
    </dgm:pt>
    <dgm:pt modelId="{F90BB2F9-8115-45C5-96DC-D41231DA1356}" type="pres">
      <dgm:prSet presAssocID="{7E441023-4D67-4ED0-A62F-C27EE56713B0}" presName="parTx" presStyleLbl="revTx" presStyleIdx="0" presStyleCnt="5">
        <dgm:presLayoutVars>
          <dgm:chMax val="0"/>
          <dgm:chPref val="0"/>
        </dgm:presLayoutVars>
      </dgm:prSet>
      <dgm:spPr/>
    </dgm:pt>
    <dgm:pt modelId="{27CEBCCF-7E7F-4A85-AACC-5A50F2B153E7}" type="pres">
      <dgm:prSet presAssocID="{25ED299A-18CB-4FFB-9692-7BB6F4F29DE2}" presName="sibTrans" presStyleCnt="0"/>
      <dgm:spPr/>
    </dgm:pt>
    <dgm:pt modelId="{19C15CD6-B98A-4BDD-89AC-95068AE6EFCE}" type="pres">
      <dgm:prSet presAssocID="{33141201-C8A4-432B-82D7-613493A33A49}" presName="compNode" presStyleCnt="0"/>
      <dgm:spPr/>
    </dgm:pt>
    <dgm:pt modelId="{96CEF387-C65D-43CD-98FE-B3068DA65028}" type="pres">
      <dgm:prSet presAssocID="{33141201-C8A4-432B-82D7-613493A33A49}" presName="bgRect" presStyleLbl="bgShp" presStyleIdx="1" presStyleCnt="5"/>
      <dgm:spPr/>
    </dgm:pt>
    <dgm:pt modelId="{2FAF4F1D-5307-4709-A996-5504355466EA}" type="pres">
      <dgm:prSet presAssocID="{33141201-C8A4-432B-82D7-613493A33A49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dicine"/>
        </a:ext>
      </dgm:extLst>
    </dgm:pt>
    <dgm:pt modelId="{FCB6E99B-8474-4200-ABED-C096EBAEFE32}" type="pres">
      <dgm:prSet presAssocID="{33141201-C8A4-432B-82D7-613493A33A49}" presName="spaceRect" presStyleCnt="0"/>
      <dgm:spPr/>
    </dgm:pt>
    <dgm:pt modelId="{655DCC1C-F7CA-4957-BB6F-DAE817FD1951}" type="pres">
      <dgm:prSet presAssocID="{33141201-C8A4-432B-82D7-613493A33A49}" presName="parTx" presStyleLbl="revTx" presStyleIdx="1" presStyleCnt="5">
        <dgm:presLayoutVars>
          <dgm:chMax val="0"/>
          <dgm:chPref val="0"/>
        </dgm:presLayoutVars>
      </dgm:prSet>
      <dgm:spPr/>
    </dgm:pt>
    <dgm:pt modelId="{01E40446-B49C-4156-9E44-A236251D022F}" type="pres">
      <dgm:prSet presAssocID="{8C7C2B08-4623-49D5-B939-618DDAC97879}" presName="sibTrans" presStyleCnt="0"/>
      <dgm:spPr/>
    </dgm:pt>
    <dgm:pt modelId="{1C18ED02-3B74-4D1C-ABBB-7E9BC490E7DE}" type="pres">
      <dgm:prSet presAssocID="{AE738C49-9CC6-44A9-B878-232780EE005B}" presName="compNode" presStyleCnt="0"/>
      <dgm:spPr/>
    </dgm:pt>
    <dgm:pt modelId="{ABF9D17F-F27C-4614-A8AB-E88877DFB2E1}" type="pres">
      <dgm:prSet presAssocID="{AE738C49-9CC6-44A9-B878-232780EE005B}" presName="bgRect" presStyleLbl="bgShp" presStyleIdx="2" presStyleCnt="5"/>
      <dgm:spPr/>
    </dgm:pt>
    <dgm:pt modelId="{D33C8921-C06C-4E78-A664-E7BEB5D23011}" type="pres">
      <dgm:prSet presAssocID="{AE738C49-9CC6-44A9-B878-232780EE005B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ypewriter"/>
        </a:ext>
      </dgm:extLst>
    </dgm:pt>
    <dgm:pt modelId="{5EA0E879-0BA9-463F-ABB2-0B770FA1C119}" type="pres">
      <dgm:prSet presAssocID="{AE738C49-9CC6-44A9-B878-232780EE005B}" presName="spaceRect" presStyleCnt="0"/>
      <dgm:spPr/>
    </dgm:pt>
    <dgm:pt modelId="{9E073BCC-B1C1-407B-98BE-2AF36E38CEA4}" type="pres">
      <dgm:prSet presAssocID="{AE738C49-9CC6-44A9-B878-232780EE005B}" presName="parTx" presStyleLbl="revTx" presStyleIdx="2" presStyleCnt="5">
        <dgm:presLayoutVars>
          <dgm:chMax val="0"/>
          <dgm:chPref val="0"/>
        </dgm:presLayoutVars>
      </dgm:prSet>
      <dgm:spPr/>
    </dgm:pt>
    <dgm:pt modelId="{A9129012-6246-4899-ACDC-428BF5E0108B}" type="pres">
      <dgm:prSet presAssocID="{5EA1B3AC-0A6F-44B7-9AD8-6DE82C222EB8}" presName="sibTrans" presStyleCnt="0"/>
      <dgm:spPr/>
    </dgm:pt>
    <dgm:pt modelId="{081A5B45-8537-4205-A4A4-040E9ADB7E3A}" type="pres">
      <dgm:prSet presAssocID="{4D94CF17-8CFE-4C86-9EB2-0BD3843230BE}" presName="compNode" presStyleCnt="0"/>
      <dgm:spPr/>
    </dgm:pt>
    <dgm:pt modelId="{898F2052-1A45-47EF-846B-C097CF62CD8E}" type="pres">
      <dgm:prSet presAssocID="{4D94CF17-8CFE-4C86-9EB2-0BD3843230BE}" presName="bgRect" presStyleLbl="bgShp" presStyleIdx="3" presStyleCnt="5"/>
      <dgm:spPr/>
    </dgm:pt>
    <dgm:pt modelId="{4478F415-3107-44F1-82B7-4640E8024BE7}" type="pres">
      <dgm:prSet presAssocID="{4D94CF17-8CFE-4C86-9EB2-0BD3843230BE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dozer"/>
        </a:ext>
      </dgm:extLst>
    </dgm:pt>
    <dgm:pt modelId="{C5834E82-3106-4200-9390-B32DA8EB168C}" type="pres">
      <dgm:prSet presAssocID="{4D94CF17-8CFE-4C86-9EB2-0BD3843230BE}" presName="spaceRect" presStyleCnt="0"/>
      <dgm:spPr/>
    </dgm:pt>
    <dgm:pt modelId="{4CC332FC-16E7-40C7-8A0A-4666BD0E7F63}" type="pres">
      <dgm:prSet presAssocID="{4D94CF17-8CFE-4C86-9EB2-0BD3843230BE}" presName="parTx" presStyleLbl="revTx" presStyleIdx="3" presStyleCnt="5">
        <dgm:presLayoutVars>
          <dgm:chMax val="0"/>
          <dgm:chPref val="0"/>
        </dgm:presLayoutVars>
      </dgm:prSet>
      <dgm:spPr/>
    </dgm:pt>
    <dgm:pt modelId="{18FE9466-9C93-4E63-A07E-8343E017D762}" type="pres">
      <dgm:prSet presAssocID="{E100F7B6-E189-4C64-B17F-C0C0F60CBB4E}" presName="sibTrans" presStyleCnt="0"/>
      <dgm:spPr/>
    </dgm:pt>
    <dgm:pt modelId="{8F26C61A-B0F3-4556-BB08-7EDF27A17AF7}" type="pres">
      <dgm:prSet presAssocID="{FA2AC420-0D7E-4D9E-AF8C-8BC2FCCF7FE1}" presName="compNode" presStyleCnt="0"/>
      <dgm:spPr/>
    </dgm:pt>
    <dgm:pt modelId="{B3DEFD95-5C5D-4383-9DFC-F6710BC7F3D8}" type="pres">
      <dgm:prSet presAssocID="{FA2AC420-0D7E-4D9E-AF8C-8BC2FCCF7FE1}" presName="bgRect" presStyleLbl="bgShp" presStyleIdx="4" presStyleCnt="5"/>
      <dgm:spPr/>
    </dgm:pt>
    <dgm:pt modelId="{A2A77786-D6F4-4C96-A37E-9151CEE2BAB0}" type="pres">
      <dgm:prSet presAssocID="{FA2AC420-0D7E-4D9E-AF8C-8BC2FCCF7FE1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ustomer review"/>
        </a:ext>
      </dgm:extLst>
    </dgm:pt>
    <dgm:pt modelId="{73A7D94A-F4BB-4ACB-83C5-8FF012B8E65D}" type="pres">
      <dgm:prSet presAssocID="{FA2AC420-0D7E-4D9E-AF8C-8BC2FCCF7FE1}" presName="spaceRect" presStyleCnt="0"/>
      <dgm:spPr/>
    </dgm:pt>
    <dgm:pt modelId="{F61E95DA-93A8-4CB7-9A83-E8738BFD72E7}" type="pres">
      <dgm:prSet presAssocID="{FA2AC420-0D7E-4D9E-AF8C-8BC2FCCF7FE1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817C1434-B0C0-4C19-90F5-3A43CB79EC63}" type="presOf" srcId="{AE738C49-9CC6-44A9-B878-232780EE005B}" destId="{9E073BCC-B1C1-407B-98BE-2AF36E38CEA4}" srcOrd="0" destOrd="0" presId="urn:microsoft.com/office/officeart/2018/2/layout/IconVerticalSolidList"/>
    <dgm:cxn modelId="{BD693F5D-6964-40CB-92B2-A85DDEE0C294}" srcId="{8B54D1F1-D7CC-473B-87F9-50EC0B813E0B}" destId="{4D94CF17-8CFE-4C86-9EB2-0BD3843230BE}" srcOrd="3" destOrd="0" parTransId="{22112693-0773-49A5-90D8-1B45FB7F44CC}" sibTransId="{E100F7B6-E189-4C64-B17F-C0C0F60CBB4E}"/>
    <dgm:cxn modelId="{F941967A-0887-481C-994A-27ABA3C6638B}" srcId="{8B54D1F1-D7CC-473B-87F9-50EC0B813E0B}" destId="{FA2AC420-0D7E-4D9E-AF8C-8BC2FCCF7FE1}" srcOrd="4" destOrd="0" parTransId="{B2D06EAA-012C-42D3-8288-3DDB5FCF6973}" sibTransId="{A1807E6A-D724-4EE0-BE59-AD9758C341CF}"/>
    <dgm:cxn modelId="{AAFF627B-6373-4687-9917-3B66E3347F8F}" type="presOf" srcId="{FA2AC420-0D7E-4D9E-AF8C-8BC2FCCF7FE1}" destId="{F61E95DA-93A8-4CB7-9A83-E8738BFD72E7}" srcOrd="0" destOrd="0" presId="urn:microsoft.com/office/officeart/2018/2/layout/IconVerticalSolidList"/>
    <dgm:cxn modelId="{A8FCED7B-9B47-4747-A353-029A50620744}" srcId="{8B54D1F1-D7CC-473B-87F9-50EC0B813E0B}" destId="{7E441023-4D67-4ED0-A62F-C27EE56713B0}" srcOrd="0" destOrd="0" parTransId="{38495E6C-8638-4E0B-B080-1F729E224C96}" sibTransId="{25ED299A-18CB-4FFB-9692-7BB6F4F29DE2}"/>
    <dgm:cxn modelId="{8DCEA498-3E9D-47F6-9385-694C3C8D5901}" type="presOf" srcId="{7E441023-4D67-4ED0-A62F-C27EE56713B0}" destId="{F90BB2F9-8115-45C5-96DC-D41231DA1356}" srcOrd="0" destOrd="0" presId="urn:microsoft.com/office/officeart/2018/2/layout/IconVerticalSolidList"/>
    <dgm:cxn modelId="{87DDB0A7-DBB7-4445-94EB-97D8D53D6691}" srcId="{8B54D1F1-D7CC-473B-87F9-50EC0B813E0B}" destId="{33141201-C8A4-432B-82D7-613493A33A49}" srcOrd="1" destOrd="0" parTransId="{9C020C6E-0F02-4689-8C19-4AEEB1B1C58C}" sibTransId="{8C7C2B08-4623-49D5-B939-618DDAC97879}"/>
    <dgm:cxn modelId="{C7DE32BE-1AF9-4056-8574-931EBFF2EEC5}" type="presOf" srcId="{33141201-C8A4-432B-82D7-613493A33A49}" destId="{655DCC1C-F7CA-4957-BB6F-DAE817FD1951}" srcOrd="0" destOrd="0" presId="urn:microsoft.com/office/officeart/2018/2/layout/IconVerticalSolidList"/>
    <dgm:cxn modelId="{9AA365C2-08E6-4915-8754-FABA1919A176}" type="presOf" srcId="{4D94CF17-8CFE-4C86-9EB2-0BD3843230BE}" destId="{4CC332FC-16E7-40C7-8A0A-4666BD0E7F63}" srcOrd="0" destOrd="0" presId="urn:microsoft.com/office/officeart/2018/2/layout/IconVerticalSolidList"/>
    <dgm:cxn modelId="{471F45D8-9835-4456-A63F-9E5AC0B03356}" type="presOf" srcId="{8B54D1F1-D7CC-473B-87F9-50EC0B813E0B}" destId="{3AE6D5F3-055B-404B-A72C-E7631C3B0C7B}" srcOrd="0" destOrd="0" presId="urn:microsoft.com/office/officeart/2018/2/layout/IconVerticalSolidList"/>
    <dgm:cxn modelId="{5067CFFC-970B-49A8-953F-73E9111A9FB8}" srcId="{8B54D1F1-D7CC-473B-87F9-50EC0B813E0B}" destId="{AE738C49-9CC6-44A9-B878-232780EE005B}" srcOrd="2" destOrd="0" parTransId="{30E978A7-AD91-4380-862A-EB3231EF518F}" sibTransId="{5EA1B3AC-0A6F-44B7-9AD8-6DE82C222EB8}"/>
    <dgm:cxn modelId="{4CE504DD-5C5C-4887-8C40-F9A217750DF2}" type="presParOf" srcId="{3AE6D5F3-055B-404B-A72C-E7631C3B0C7B}" destId="{255A6D76-91B1-42A2-A96C-0A0B03BE0A57}" srcOrd="0" destOrd="0" presId="urn:microsoft.com/office/officeart/2018/2/layout/IconVerticalSolidList"/>
    <dgm:cxn modelId="{42226455-A47A-45A2-A9A9-25479DDC8D43}" type="presParOf" srcId="{255A6D76-91B1-42A2-A96C-0A0B03BE0A57}" destId="{F9C773D5-2B30-43A5-B4F8-EA747B631126}" srcOrd="0" destOrd="0" presId="urn:microsoft.com/office/officeart/2018/2/layout/IconVerticalSolidList"/>
    <dgm:cxn modelId="{A9ED8401-4F73-4BC2-BA26-109245878D23}" type="presParOf" srcId="{255A6D76-91B1-42A2-A96C-0A0B03BE0A57}" destId="{2494E0AA-9076-4155-B9AA-ECAB7C4ADE79}" srcOrd="1" destOrd="0" presId="urn:microsoft.com/office/officeart/2018/2/layout/IconVerticalSolidList"/>
    <dgm:cxn modelId="{23986BBA-D5F3-4228-A8A6-F5E89633BD1A}" type="presParOf" srcId="{255A6D76-91B1-42A2-A96C-0A0B03BE0A57}" destId="{874FB593-F5A8-4B38-993C-791C2002B499}" srcOrd="2" destOrd="0" presId="urn:microsoft.com/office/officeart/2018/2/layout/IconVerticalSolidList"/>
    <dgm:cxn modelId="{C583BF77-C3F0-481B-AE0C-3FB7761EE29D}" type="presParOf" srcId="{255A6D76-91B1-42A2-A96C-0A0B03BE0A57}" destId="{F90BB2F9-8115-45C5-96DC-D41231DA1356}" srcOrd="3" destOrd="0" presId="urn:microsoft.com/office/officeart/2018/2/layout/IconVerticalSolidList"/>
    <dgm:cxn modelId="{6101F4E2-5EE9-459E-9AD1-A6AE6B976D6C}" type="presParOf" srcId="{3AE6D5F3-055B-404B-A72C-E7631C3B0C7B}" destId="{27CEBCCF-7E7F-4A85-AACC-5A50F2B153E7}" srcOrd="1" destOrd="0" presId="urn:microsoft.com/office/officeart/2018/2/layout/IconVerticalSolidList"/>
    <dgm:cxn modelId="{E912B9D9-6F59-4511-9390-FA94A73FF0F6}" type="presParOf" srcId="{3AE6D5F3-055B-404B-A72C-E7631C3B0C7B}" destId="{19C15CD6-B98A-4BDD-89AC-95068AE6EFCE}" srcOrd="2" destOrd="0" presId="urn:microsoft.com/office/officeart/2018/2/layout/IconVerticalSolidList"/>
    <dgm:cxn modelId="{3DC6129B-2268-4733-A341-F296512A701D}" type="presParOf" srcId="{19C15CD6-B98A-4BDD-89AC-95068AE6EFCE}" destId="{96CEF387-C65D-43CD-98FE-B3068DA65028}" srcOrd="0" destOrd="0" presId="urn:microsoft.com/office/officeart/2018/2/layout/IconVerticalSolidList"/>
    <dgm:cxn modelId="{EE652EF8-C25B-4307-8223-161F0B384272}" type="presParOf" srcId="{19C15CD6-B98A-4BDD-89AC-95068AE6EFCE}" destId="{2FAF4F1D-5307-4709-A996-5504355466EA}" srcOrd="1" destOrd="0" presId="urn:microsoft.com/office/officeart/2018/2/layout/IconVerticalSolidList"/>
    <dgm:cxn modelId="{5922F3E7-320B-44C6-AC40-6C2DC4AE38BE}" type="presParOf" srcId="{19C15CD6-B98A-4BDD-89AC-95068AE6EFCE}" destId="{FCB6E99B-8474-4200-ABED-C096EBAEFE32}" srcOrd="2" destOrd="0" presId="urn:microsoft.com/office/officeart/2018/2/layout/IconVerticalSolidList"/>
    <dgm:cxn modelId="{FB099A0F-FB87-4668-81CE-6841791D6FBF}" type="presParOf" srcId="{19C15CD6-B98A-4BDD-89AC-95068AE6EFCE}" destId="{655DCC1C-F7CA-4957-BB6F-DAE817FD1951}" srcOrd="3" destOrd="0" presId="urn:microsoft.com/office/officeart/2018/2/layout/IconVerticalSolidList"/>
    <dgm:cxn modelId="{F2135FEA-3D75-457D-A213-CF8099BA3AF9}" type="presParOf" srcId="{3AE6D5F3-055B-404B-A72C-E7631C3B0C7B}" destId="{01E40446-B49C-4156-9E44-A236251D022F}" srcOrd="3" destOrd="0" presId="urn:microsoft.com/office/officeart/2018/2/layout/IconVerticalSolidList"/>
    <dgm:cxn modelId="{8668DD4F-AD6E-4551-A94B-BBF3CD121239}" type="presParOf" srcId="{3AE6D5F3-055B-404B-A72C-E7631C3B0C7B}" destId="{1C18ED02-3B74-4D1C-ABBB-7E9BC490E7DE}" srcOrd="4" destOrd="0" presId="urn:microsoft.com/office/officeart/2018/2/layout/IconVerticalSolidList"/>
    <dgm:cxn modelId="{5CDD7BEE-9AF4-4ED8-AABD-9162A26A0DD7}" type="presParOf" srcId="{1C18ED02-3B74-4D1C-ABBB-7E9BC490E7DE}" destId="{ABF9D17F-F27C-4614-A8AB-E88877DFB2E1}" srcOrd="0" destOrd="0" presId="urn:microsoft.com/office/officeart/2018/2/layout/IconVerticalSolidList"/>
    <dgm:cxn modelId="{8B1FD47C-E697-4647-8F95-A85E39E2492B}" type="presParOf" srcId="{1C18ED02-3B74-4D1C-ABBB-7E9BC490E7DE}" destId="{D33C8921-C06C-4E78-A664-E7BEB5D23011}" srcOrd="1" destOrd="0" presId="urn:microsoft.com/office/officeart/2018/2/layout/IconVerticalSolidList"/>
    <dgm:cxn modelId="{AEBB3FA6-3BD7-4849-A82B-3181BF7E84CA}" type="presParOf" srcId="{1C18ED02-3B74-4D1C-ABBB-7E9BC490E7DE}" destId="{5EA0E879-0BA9-463F-ABB2-0B770FA1C119}" srcOrd="2" destOrd="0" presId="urn:microsoft.com/office/officeart/2018/2/layout/IconVerticalSolidList"/>
    <dgm:cxn modelId="{B69905E3-A345-46E6-AFB7-3082DC9B9067}" type="presParOf" srcId="{1C18ED02-3B74-4D1C-ABBB-7E9BC490E7DE}" destId="{9E073BCC-B1C1-407B-98BE-2AF36E38CEA4}" srcOrd="3" destOrd="0" presId="urn:microsoft.com/office/officeart/2018/2/layout/IconVerticalSolidList"/>
    <dgm:cxn modelId="{EBA4D9F2-2FAA-46DF-B8E2-0243B46E9482}" type="presParOf" srcId="{3AE6D5F3-055B-404B-A72C-E7631C3B0C7B}" destId="{A9129012-6246-4899-ACDC-428BF5E0108B}" srcOrd="5" destOrd="0" presId="urn:microsoft.com/office/officeart/2018/2/layout/IconVerticalSolidList"/>
    <dgm:cxn modelId="{9840C1C2-D3DE-4E7E-AE37-F73B0813BDAE}" type="presParOf" srcId="{3AE6D5F3-055B-404B-A72C-E7631C3B0C7B}" destId="{081A5B45-8537-4205-A4A4-040E9ADB7E3A}" srcOrd="6" destOrd="0" presId="urn:microsoft.com/office/officeart/2018/2/layout/IconVerticalSolidList"/>
    <dgm:cxn modelId="{15D373CD-47A3-4930-A5DC-86CF09E93446}" type="presParOf" srcId="{081A5B45-8537-4205-A4A4-040E9ADB7E3A}" destId="{898F2052-1A45-47EF-846B-C097CF62CD8E}" srcOrd="0" destOrd="0" presId="urn:microsoft.com/office/officeart/2018/2/layout/IconVerticalSolidList"/>
    <dgm:cxn modelId="{24C1BEEF-E2A4-4212-8C52-5FDB269CCCAC}" type="presParOf" srcId="{081A5B45-8537-4205-A4A4-040E9ADB7E3A}" destId="{4478F415-3107-44F1-82B7-4640E8024BE7}" srcOrd="1" destOrd="0" presId="urn:microsoft.com/office/officeart/2018/2/layout/IconVerticalSolidList"/>
    <dgm:cxn modelId="{C75C39AD-FCF9-4A87-9B6F-371E6C370E1F}" type="presParOf" srcId="{081A5B45-8537-4205-A4A4-040E9ADB7E3A}" destId="{C5834E82-3106-4200-9390-B32DA8EB168C}" srcOrd="2" destOrd="0" presId="urn:microsoft.com/office/officeart/2018/2/layout/IconVerticalSolidList"/>
    <dgm:cxn modelId="{50CA3D61-CA24-4D99-9BAF-1485F9118BEF}" type="presParOf" srcId="{081A5B45-8537-4205-A4A4-040E9ADB7E3A}" destId="{4CC332FC-16E7-40C7-8A0A-4666BD0E7F63}" srcOrd="3" destOrd="0" presId="urn:microsoft.com/office/officeart/2018/2/layout/IconVerticalSolidList"/>
    <dgm:cxn modelId="{E4121ED3-F6AA-4051-A8AE-10A17456D829}" type="presParOf" srcId="{3AE6D5F3-055B-404B-A72C-E7631C3B0C7B}" destId="{18FE9466-9C93-4E63-A07E-8343E017D762}" srcOrd="7" destOrd="0" presId="urn:microsoft.com/office/officeart/2018/2/layout/IconVerticalSolidList"/>
    <dgm:cxn modelId="{D83C85F6-D3DE-4221-B0AF-BA4BB8CD19E5}" type="presParOf" srcId="{3AE6D5F3-055B-404B-A72C-E7631C3B0C7B}" destId="{8F26C61A-B0F3-4556-BB08-7EDF27A17AF7}" srcOrd="8" destOrd="0" presId="urn:microsoft.com/office/officeart/2018/2/layout/IconVerticalSolidList"/>
    <dgm:cxn modelId="{C27C1891-DB81-497A-A52E-6DCCBDB22A65}" type="presParOf" srcId="{8F26C61A-B0F3-4556-BB08-7EDF27A17AF7}" destId="{B3DEFD95-5C5D-4383-9DFC-F6710BC7F3D8}" srcOrd="0" destOrd="0" presId="urn:microsoft.com/office/officeart/2018/2/layout/IconVerticalSolidList"/>
    <dgm:cxn modelId="{A230A286-AA0F-45C4-BBE5-FD61391A2397}" type="presParOf" srcId="{8F26C61A-B0F3-4556-BB08-7EDF27A17AF7}" destId="{A2A77786-D6F4-4C96-A37E-9151CEE2BAB0}" srcOrd="1" destOrd="0" presId="urn:microsoft.com/office/officeart/2018/2/layout/IconVerticalSolidList"/>
    <dgm:cxn modelId="{73FE14AD-770A-4173-AD27-63339D32CB78}" type="presParOf" srcId="{8F26C61A-B0F3-4556-BB08-7EDF27A17AF7}" destId="{73A7D94A-F4BB-4ACB-83C5-8FF012B8E65D}" srcOrd="2" destOrd="0" presId="urn:microsoft.com/office/officeart/2018/2/layout/IconVerticalSolidList"/>
    <dgm:cxn modelId="{2907B651-BC97-437D-8B64-16690B1D4272}" type="presParOf" srcId="{8F26C61A-B0F3-4556-BB08-7EDF27A17AF7}" destId="{F61E95DA-93A8-4CB7-9A83-E8738BFD72E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13FA27-A45A-479A-ADC7-F225AC17756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9BE7CC80-30F7-4B6F-8560-9DE5450ED0B3}">
      <dgm:prSet/>
      <dgm:spPr/>
      <dgm:t>
        <a:bodyPr/>
        <a:lstStyle/>
        <a:p>
          <a:r>
            <a:rPr lang="en-US"/>
            <a:t>Write working code</a:t>
          </a:r>
        </a:p>
      </dgm:t>
    </dgm:pt>
    <dgm:pt modelId="{8410FFF1-F555-4E52-A2E8-B62381D17A2F}" type="parTrans" cxnId="{007BC3CD-B8C1-4237-A5FA-45C24F63354C}">
      <dgm:prSet/>
      <dgm:spPr/>
      <dgm:t>
        <a:bodyPr/>
        <a:lstStyle/>
        <a:p>
          <a:endParaRPr lang="en-US"/>
        </a:p>
      </dgm:t>
    </dgm:pt>
    <dgm:pt modelId="{6A7DF561-A6CC-4792-82E0-2097B5562CCF}" type="sibTrans" cxnId="{007BC3CD-B8C1-4237-A5FA-45C24F63354C}">
      <dgm:prSet/>
      <dgm:spPr/>
      <dgm:t>
        <a:bodyPr/>
        <a:lstStyle/>
        <a:p>
          <a:endParaRPr lang="en-US"/>
        </a:p>
      </dgm:t>
    </dgm:pt>
    <dgm:pt modelId="{76701D94-FA62-42DD-88AB-75FDD8B06F73}">
      <dgm:prSet/>
      <dgm:spPr/>
      <dgm:t>
        <a:bodyPr/>
        <a:lstStyle/>
        <a:p>
          <a:r>
            <a:rPr lang="en-US"/>
            <a:t>Collaboration</a:t>
          </a:r>
        </a:p>
      </dgm:t>
    </dgm:pt>
    <dgm:pt modelId="{3CAB6216-8C9E-4891-8D0D-9FE269BB1C9C}" type="parTrans" cxnId="{915FB551-4DEA-4A20-AC47-1C02223DEA5D}">
      <dgm:prSet/>
      <dgm:spPr/>
      <dgm:t>
        <a:bodyPr/>
        <a:lstStyle/>
        <a:p>
          <a:endParaRPr lang="en-US"/>
        </a:p>
      </dgm:t>
    </dgm:pt>
    <dgm:pt modelId="{1E4B0BC0-91B6-4BAD-BE81-9F11609F7B9D}" type="sibTrans" cxnId="{915FB551-4DEA-4A20-AC47-1C02223DEA5D}">
      <dgm:prSet/>
      <dgm:spPr/>
      <dgm:t>
        <a:bodyPr/>
        <a:lstStyle/>
        <a:p>
          <a:endParaRPr lang="en-US"/>
        </a:p>
      </dgm:t>
    </dgm:pt>
    <dgm:pt modelId="{39E97C1E-8FE4-4115-A66B-78CAAF025136}">
      <dgm:prSet/>
      <dgm:spPr/>
      <dgm:t>
        <a:bodyPr/>
        <a:lstStyle/>
        <a:p>
          <a:r>
            <a:rPr lang="en-US"/>
            <a:t>Validation</a:t>
          </a:r>
        </a:p>
      </dgm:t>
    </dgm:pt>
    <dgm:pt modelId="{651A21EE-F7B3-4333-9D17-0F82CC3089DF}" type="parTrans" cxnId="{E7F2A4FB-3FE3-4453-B064-D8A62FCA1E87}">
      <dgm:prSet/>
      <dgm:spPr/>
      <dgm:t>
        <a:bodyPr/>
        <a:lstStyle/>
        <a:p>
          <a:endParaRPr lang="en-US"/>
        </a:p>
      </dgm:t>
    </dgm:pt>
    <dgm:pt modelId="{29713F05-3C05-4CD9-82F0-4F00AFCEA5CE}" type="sibTrans" cxnId="{E7F2A4FB-3FE3-4453-B064-D8A62FCA1E87}">
      <dgm:prSet/>
      <dgm:spPr/>
      <dgm:t>
        <a:bodyPr/>
        <a:lstStyle/>
        <a:p>
          <a:endParaRPr lang="en-US"/>
        </a:p>
      </dgm:t>
    </dgm:pt>
    <dgm:pt modelId="{499E065A-490C-4441-818D-FF333D250B8E}">
      <dgm:prSet/>
      <dgm:spPr/>
      <dgm:t>
        <a:bodyPr/>
        <a:lstStyle/>
        <a:p>
          <a:r>
            <a:rPr lang="en-US"/>
            <a:t>Testing</a:t>
          </a:r>
        </a:p>
      </dgm:t>
    </dgm:pt>
    <dgm:pt modelId="{C82FA704-8946-41C4-9E9D-D523659EA64B}" type="parTrans" cxnId="{33D60BA8-D929-4FC3-B878-9D004CE979E9}">
      <dgm:prSet/>
      <dgm:spPr/>
      <dgm:t>
        <a:bodyPr/>
        <a:lstStyle/>
        <a:p>
          <a:endParaRPr lang="en-US"/>
        </a:p>
      </dgm:t>
    </dgm:pt>
    <dgm:pt modelId="{E9CAF5A3-477B-4FDE-BA00-868108C347F6}" type="sibTrans" cxnId="{33D60BA8-D929-4FC3-B878-9D004CE979E9}">
      <dgm:prSet/>
      <dgm:spPr/>
      <dgm:t>
        <a:bodyPr/>
        <a:lstStyle/>
        <a:p>
          <a:endParaRPr lang="en-US"/>
        </a:p>
      </dgm:t>
    </dgm:pt>
    <dgm:pt modelId="{1156AA00-BC99-48C6-8EB2-75D87824F421}" type="pres">
      <dgm:prSet presAssocID="{6313FA27-A45A-479A-ADC7-F225AC177569}" presName="root" presStyleCnt="0">
        <dgm:presLayoutVars>
          <dgm:dir/>
          <dgm:resizeHandles val="exact"/>
        </dgm:presLayoutVars>
      </dgm:prSet>
      <dgm:spPr/>
    </dgm:pt>
    <dgm:pt modelId="{0A5ACFCB-7422-40B1-BA35-4859379D2F5B}" type="pres">
      <dgm:prSet presAssocID="{9BE7CC80-30F7-4B6F-8560-9DE5450ED0B3}" presName="compNode" presStyleCnt="0"/>
      <dgm:spPr/>
    </dgm:pt>
    <dgm:pt modelId="{4DBC678B-78DB-4A84-ACE0-82E508B9BB14}" type="pres">
      <dgm:prSet presAssocID="{9BE7CC80-30F7-4B6F-8560-9DE5450ED0B3}" presName="bgRect" presStyleLbl="bgShp" presStyleIdx="0" presStyleCnt="4"/>
      <dgm:spPr/>
    </dgm:pt>
    <dgm:pt modelId="{ECAE4A4A-2E75-46FE-B3DC-EC9C81BA0179}" type="pres">
      <dgm:prSet presAssocID="{9BE7CC80-30F7-4B6F-8560-9DE5450ED0B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A5C7CAE6-5470-4DE5-950B-6BF18E3288F6}" type="pres">
      <dgm:prSet presAssocID="{9BE7CC80-30F7-4B6F-8560-9DE5450ED0B3}" presName="spaceRect" presStyleCnt="0"/>
      <dgm:spPr/>
    </dgm:pt>
    <dgm:pt modelId="{4DAC2D2F-A5F0-4284-9755-94E879BAF114}" type="pres">
      <dgm:prSet presAssocID="{9BE7CC80-30F7-4B6F-8560-9DE5450ED0B3}" presName="parTx" presStyleLbl="revTx" presStyleIdx="0" presStyleCnt="4">
        <dgm:presLayoutVars>
          <dgm:chMax val="0"/>
          <dgm:chPref val="0"/>
        </dgm:presLayoutVars>
      </dgm:prSet>
      <dgm:spPr/>
    </dgm:pt>
    <dgm:pt modelId="{FF8C26DD-7D3A-4EBE-AF27-5442A0FA64A1}" type="pres">
      <dgm:prSet presAssocID="{6A7DF561-A6CC-4792-82E0-2097B5562CCF}" presName="sibTrans" presStyleCnt="0"/>
      <dgm:spPr/>
    </dgm:pt>
    <dgm:pt modelId="{1057F677-E5D7-4883-826F-A6E0B47F2575}" type="pres">
      <dgm:prSet presAssocID="{76701D94-FA62-42DD-88AB-75FDD8B06F73}" presName="compNode" presStyleCnt="0"/>
      <dgm:spPr/>
    </dgm:pt>
    <dgm:pt modelId="{C2D7056B-6FB4-4196-9E7F-6853C152338C}" type="pres">
      <dgm:prSet presAssocID="{76701D94-FA62-42DD-88AB-75FDD8B06F73}" presName="bgRect" presStyleLbl="bgShp" presStyleIdx="1" presStyleCnt="4"/>
      <dgm:spPr/>
    </dgm:pt>
    <dgm:pt modelId="{5274EABF-00A1-42E3-9A25-F7E5647DFBC3}" type="pres">
      <dgm:prSet presAssocID="{76701D94-FA62-42DD-88AB-75FDD8B06F7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4E022C63-40F9-41AC-AD87-471969015E46}" type="pres">
      <dgm:prSet presAssocID="{76701D94-FA62-42DD-88AB-75FDD8B06F73}" presName="spaceRect" presStyleCnt="0"/>
      <dgm:spPr/>
    </dgm:pt>
    <dgm:pt modelId="{FC9F8F0E-DBD5-4FC3-830C-7037C4B890E2}" type="pres">
      <dgm:prSet presAssocID="{76701D94-FA62-42DD-88AB-75FDD8B06F73}" presName="parTx" presStyleLbl="revTx" presStyleIdx="1" presStyleCnt="4">
        <dgm:presLayoutVars>
          <dgm:chMax val="0"/>
          <dgm:chPref val="0"/>
        </dgm:presLayoutVars>
      </dgm:prSet>
      <dgm:spPr/>
    </dgm:pt>
    <dgm:pt modelId="{251E95E0-B883-465D-A0AE-FBB9DCA60806}" type="pres">
      <dgm:prSet presAssocID="{1E4B0BC0-91B6-4BAD-BE81-9F11609F7B9D}" presName="sibTrans" presStyleCnt="0"/>
      <dgm:spPr/>
    </dgm:pt>
    <dgm:pt modelId="{C0481BFF-C9CC-4BC0-8FE5-A39186D8D6BB}" type="pres">
      <dgm:prSet presAssocID="{39E97C1E-8FE4-4115-A66B-78CAAF025136}" presName="compNode" presStyleCnt="0"/>
      <dgm:spPr/>
    </dgm:pt>
    <dgm:pt modelId="{A494E166-5A58-4098-95C9-BA7E688ABDAB}" type="pres">
      <dgm:prSet presAssocID="{39E97C1E-8FE4-4115-A66B-78CAAF025136}" presName="bgRect" presStyleLbl="bgShp" presStyleIdx="2" presStyleCnt="4"/>
      <dgm:spPr/>
    </dgm:pt>
    <dgm:pt modelId="{C62518E1-C0A6-49D5-B213-714D7D8310E2}" type="pres">
      <dgm:prSet presAssocID="{39E97C1E-8FE4-4115-A66B-78CAAF02513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D3AE0D3-78BF-4B58-B80A-CE8BB8E194F3}" type="pres">
      <dgm:prSet presAssocID="{39E97C1E-8FE4-4115-A66B-78CAAF025136}" presName="spaceRect" presStyleCnt="0"/>
      <dgm:spPr/>
    </dgm:pt>
    <dgm:pt modelId="{9CD416E7-3225-4BC8-B783-89608E868A0F}" type="pres">
      <dgm:prSet presAssocID="{39E97C1E-8FE4-4115-A66B-78CAAF025136}" presName="parTx" presStyleLbl="revTx" presStyleIdx="2" presStyleCnt="4">
        <dgm:presLayoutVars>
          <dgm:chMax val="0"/>
          <dgm:chPref val="0"/>
        </dgm:presLayoutVars>
      </dgm:prSet>
      <dgm:spPr/>
    </dgm:pt>
    <dgm:pt modelId="{33B6DC9A-D923-4021-B62C-988D4096760F}" type="pres">
      <dgm:prSet presAssocID="{29713F05-3C05-4CD9-82F0-4F00AFCEA5CE}" presName="sibTrans" presStyleCnt="0"/>
      <dgm:spPr/>
    </dgm:pt>
    <dgm:pt modelId="{E19809D1-A4B3-42BA-AE91-EBAF791CBEB1}" type="pres">
      <dgm:prSet presAssocID="{499E065A-490C-4441-818D-FF333D250B8E}" presName="compNode" presStyleCnt="0"/>
      <dgm:spPr/>
    </dgm:pt>
    <dgm:pt modelId="{861A830E-1ECB-41AE-8249-C091A339C430}" type="pres">
      <dgm:prSet presAssocID="{499E065A-490C-4441-818D-FF333D250B8E}" presName="bgRect" presStyleLbl="bgShp" presStyleIdx="3" presStyleCnt="4"/>
      <dgm:spPr/>
    </dgm:pt>
    <dgm:pt modelId="{230C89C1-AD8B-4E46-897B-E5B5F72E587C}" type="pres">
      <dgm:prSet presAssocID="{499E065A-490C-4441-818D-FF333D250B8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20F3754F-2CA8-4205-9CC3-8C3E37D4D617}" type="pres">
      <dgm:prSet presAssocID="{499E065A-490C-4441-818D-FF333D250B8E}" presName="spaceRect" presStyleCnt="0"/>
      <dgm:spPr/>
    </dgm:pt>
    <dgm:pt modelId="{266F2315-767E-47B7-8C85-CCF782AC0AC0}" type="pres">
      <dgm:prSet presAssocID="{499E065A-490C-4441-818D-FF333D250B8E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4F4B5623-255B-47E3-A5FC-73A30F03EAEA}" type="presOf" srcId="{9BE7CC80-30F7-4B6F-8560-9DE5450ED0B3}" destId="{4DAC2D2F-A5F0-4284-9755-94E879BAF114}" srcOrd="0" destOrd="0" presId="urn:microsoft.com/office/officeart/2018/2/layout/IconVerticalSolidList"/>
    <dgm:cxn modelId="{82BB683C-2D80-4350-8686-0343E7B4F45C}" type="presOf" srcId="{499E065A-490C-4441-818D-FF333D250B8E}" destId="{266F2315-767E-47B7-8C85-CCF782AC0AC0}" srcOrd="0" destOrd="0" presId="urn:microsoft.com/office/officeart/2018/2/layout/IconVerticalSolidList"/>
    <dgm:cxn modelId="{915FB551-4DEA-4A20-AC47-1C02223DEA5D}" srcId="{6313FA27-A45A-479A-ADC7-F225AC177569}" destId="{76701D94-FA62-42DD-88AB-75FDD8B06F73}" srcOrd="1" destOrd="0" parTransId="{3CAB6216-8C9E-4891-8D0D-9FE269BB1C9C}" sibTransId="{1E4B0BC0-91B6-4BAD-BE81-9F11609F7B9D}"/>
    <dgm:cxn modelId="{AD8AB680-D9E1-4D1F-87F7-3F18DFC6E61D}" type="presOf" srcId="{76701D94-FA62-42DD-88AB-75FDD8B06F73}" destId="{FC9F8F0E-DBD5-4FC3-830C-7037C4B890E2}" srcOrd="0" destOrd="0" presId="urn:microsoft.com/office/officeart/2018/2/layout/IconVerticalSolidList"/>
    <dgm:cxn modelId="{33D60BA8-D929-4FC3-B878-9D004CE979E9}" srcId="{6313FA27-A45A-479A-ADC7-F225AC177569}" destId="{499E065A-490C-4441-818D-FF333D250B8E}" srcOrd="3" destOrd="0" parTransId="{C82FA704-8946-41C4-9E9D-D523659EA64B}" sibTransId="{E9CAF5A3-477B-4FDE-BA00-868108C347F6}"/>
    <dgm:cxn modelId="{007BC3CD-B8C1-4237-A5FA-45C24F63354C}" srcId="{6313FA27-A45A-479A-ADC7-F225AC177569}" destId="{9BE7CC80-30F7-4B6F-8560-9DE5450ED0B3}" srcOrd="0" destOrd="0" parTransId="{8410FFF1-F555-4E52-A2E8-B62381D17A2F}" sibTransId="{6A7DF561-A6CC-4792-82E0-2097B5562CCF}"/>
    <dgm:cxn modelId="{AEA5E3F8-F62E-4CC1-B722-FA5425B3677D}" type="presOf" srcId="{6313FA27-A45A-479A-ADC7-F225AC177569}" destId="{1156AA00-BC99-48C6-8EB2-75D87824F421}" srcOrd="0" destOrd="0" presId="urn:microsoft.com/office/officeart/2018/2/layout/IconVerticalSolidList"/>
    <dgm:cxn modelId="{676D8BF9-37B4-41CA-A0DA-5F3C24405DF8}" type="presOf" srcId="{39E97C1E-8FE4-4115-A66B-78CAAF025136}" destId="{9CD416E7-3225-4BC8-B783-89608E868A0F}" srcOrd="0" destOrd="0" presId="urn:microsoft.com/office/officeart/2018/2/layout/IconVerticalSolidList"/>
    <dgm:cxn modelId="{E7F2A4FB-3FE3-4453-B064-D8A62FCA1E87}" srcId="{6313FA27-A45A-479A-ADC7-F225AC177569}" destId="{39E97C1E-8FE4-4115-A66B-78CAAF025136}" srcOrd="2" destOrd="0" parTransId="{651A21EE-F7B3-4333-9D17-0F82CC3089DF}" sibTransId="{29713F05-3C05-4CD9-82F0-4F00AFCEA5CE}"/>
    <dgm:cxn modelId="{4C0A1EDB-1692-41A0-934E-646D71EAD2CA}" type="presParOf" srcId="{1156AA00-BC99-48C6-8EB2-75D87824F421}" destId="{0A5ACFCB-7422-40B1-BA35-4859379D2F5B}" srcOrd="0" destOrd="0" presId="urn:microsoft.com/office/officeart/2018/2/layout/IconVerticalSolidList"/>
    <dgm:cxn modelId="{F40A5BB9-0935-497D-BDF2-38EB009C1885}" type="presParOf" srcId="{0A5ACFCB-7422-40B1-BA35-4859379D2F5B}" destId="{4DBC678B-78DB-4A84-ACE0-82E508B9BB14}" srcOrd="0" destOrd="0" presId="urn:microsoft.com/office/officeart/2018/2/layout/IconVerticalSolidList"/>
    <dgm:cxn modelId="{7A1C1A48-0FC6-4CA9-A789-2C73CCA67825}" type="presParOf" srcId="{0A5ACFCB-7422-40B1-BA35-4859379D2F5B}" destId="{ECAE4A4A-2E75-46FE-B3DC-EC9C81BA0179}" srcOrd="1" destOrd="0" presId="urn:microsoft.com/office/officeart/2018/2/layout/IconVerticalSolidList"/>
    <dgm:cxn modelId="{8DC240B7-0C56-40BC-ADB1-0DAB297A7822}" type="presParOf" srcId="{0A5ACFCB-7422-40B1-BA35-4859379D2F5B}" destId="{A5C7CAE6-5470-4DE5-950B-6BF18E3288F6}" srcOrd="2" destOrd="0" presId="urn:microsoft.com/office/officeart/2018/2/layout/IconVerticalSolidList"/>
    <dgm:cxn modelId="{8F5A4DE6-827C-4A06-921A-19D2E36E974B}" type="presParOf" srcId="{0A5ACFCB-7422-40B1-BA35-4859379D2F5B}" destId="{4DAC2D2F-A5F0-4284-9755-94E879BAF114}" srcOrd="3" destOrd="0" presId="urn:microsoft.com/office/officeart/2018/2/layout/IconVerticalSolidList"/>
    <dgm:cxn modelId="{89B73998-2A9F-4B41-87EE-9B3F30028B47}" type="presParOf" srcId="{1156AA00-BC99-48C6-8EB2-75D87824F421}" destId="{FF8C26DD-7D3A-4EBE-AF27-5442A0FA64A1}" srcOrd="1" destOrd="0" presId="urn:microsoft.com/office/officeart/2018/2/layout/IconVerticalSolidList"/>
    <dgm:cxn modelId="{AE2486C4-591B-49B0-9E17-D6811B55E125}" type="presParOf" srcId="{1156AA00-BC99-48C6-8EB2-75D87824F421}" destId="{1057F677-E5D7-4883-826F-A6E0B47F2575}" srcOrd="2" destOrd="0" presId="urn:microsoft.com/office/officeart/2018/2/layout/IconVerticalSolidList"/>
    <dgm:cxn modelId="{E570C7C2-1507-4257-8FFF-675B5988FBE6}" type="presParOf" srcId="{1057F677-E5D7-4883-826F-A6E0B47F2575}" destId="{C2D7056B-6FB4-4196-9E7F-6853C152338C}" srcOrd="0" destOrd="0" presId="urn:microsoft.com/office/officeart/2018/2/layout/IconVerticalSolidList"/>
    <dgm:cxn modelId="{5E457A2E-C05D-4CCF-85E4-4FBD7C3D768C}" type="presParOf" srcId="{1057F677-E5D7-4883-826F-A6E0B47F2575}" destId="{5274EABF-00A1-42E3-9A25-F7E5647DFBC3}" srcOrd="1" destOrd="0" presId="urn:microsoft.com/office/officeart/2018/2/layout/IconVerticalSolidList"/>
    <dgm:cxn modelId="{1012B43D-2C41-417D-925E-2CFC22AA51AA}" type="presParOf" srcId="{1057F677-E5D7-4883-826F-A6E0B47F2575}" destId="{4E022C63-40F9-41AC-AD87-471969015E46}" srcOrd="2" destOrd="0" presId="urn:microsoft.com/office/officeart/2018/2/layout/IconVerticalSolidList"/>
    <dgm:cxn modelId="{3E280FBE-5254-4E67-B66D-02CE959BB736}" type="presParOf" srcId="{1057F677-E5D7-4883-826F-A6E0B47F2575}" destId="{FC9F8F0E-DBD5-4FC3-830C-7037C4B890E2}" srcOrd="3" destOrd="0" presId="urn:microsoft.com/office/officeart/2018/2/layout/IconVerticalSolidList"/>
    <dgm:cxn modelId="{FCA1A043-6686-414A-BF64-7B944ED87F21}" type="presParOf" srcId="{1156AA00-BC99-48C6-8EB2-75D87824F421}" destId="{251E95E0-B883-465D-A0AE-FBB9DCA60806}" srcOrd="3" destOrd="0" presId="urn:microsoft.com/office/officeart/2018/2/layout/IconVerticalSolidList"/>
    <dgm:cxn modelId="{D12C6625-A4A5-4215-9326-AC3AF99B2189}" type="presParOf" srcId="{1156AA00-BC99-48C6-8EB2-75D87824F421}" destId="{C0481BFF-C9CC-4BC0-8FE5-A39186D8D6BB}" srcOrd="4" destOrd="0" presId="urn:microsoft.com/office/officeart/2018/2/layout/IconVerticalSolidList"/>
    <dgm:cxn modelId="{031D6143-11BF-4B64-BA7A-1D672E1EB64B}" type="presParOf" srcId="{C0481BFF-C9CC-4BC0-8FE5-A39186D8D6BB}" destId="{A494E166-5A58-4098-95C9-BA7E688ABDAB}" srcOrd="0" destOrd="0" presId="urn:microsoft.com/office/officeart/2018/2/layout/IconVerticalSolidList"/>
    <dgm:cxn modelId="{9EC6B00E-7998-4D63-B3D2-13F85EFE6497}" type="presParOf" srcId="{C0481BFF-C9CC-4BC0-8FE5-A39186D8D6BB}" destId="{C62518E1-C0A6-49D5-B213-714D7D8310E2}" srcOrd="1" destOrd="0" presId="urn:microsoft.com/office/officeart/2018/2/layout/IconVerticalSolidList"/>
    <dgm:cxn modelId="{D92BC6EA-6D4C-42E6-9ACA-5C10F5838029}" type="presParOf" srcId="{C0481BFF-C9CC-4BC0-8FE5-A39186D8D6BB}" destId="{1D3AE0D3-78BF-4B58-B80A-CE8BB8E194F3}" srcOrd="2" destOrd="0" presId="urn:microsoft.com/office/officeart/2018/2/layout/IconVerticalSolidList"/>
    <dgm:cxn modelId="{32202A05-328B-4FAC-B770-C4120A44192D}" type="presParOf" srcId="{C0481BFF-C9CC-4BC0-8FE5-A39186D8D6BB}" destId="{9CD416E7-3225-4BC8-B783-89608E868A0F}" srcOrd="3" destOrd="0" presId="urn:microsoft.com/office/officeart/2018/2/layout/IconVerticalSolidList"/>
    <dgm:cxn modelId="{D40959F2-520E-4C55-9C02-92DC4017A77A}" type="presParOf" srcId="{1156AA00-BC99-48C6-8EB2-75D87824F421}" destId="{33B6DC9A-D923-4021-B62C-988D4096760F}" srcOrd="5" destOrd="0" presId="urn:microsoft.com/office/officeart/2018/2/layout/IconVerticalSolidList"/>
    <dgm:cxn modelId="{4A8708A9-5A8D-4D49-9F30-0DE87FACA4A9}" type="presParOf" srcId="{1156AA00-BC99-48C6-8EB2-75D87824F421}" destId="{E19809D1-A4B3-42BA-AE91-EBAF791CBEB1}" srcOrd="6" destOrd="0" presId="urn:microsoft.com/office/officeart/2018/2/layout/IconVerticalSolidList"/>
    <dgm:cxn modelId="{B733B53C-E524-4B6D-8DCC-280BD3B34F28}" type="presParOf" srcId="{E19809D1-A4B3-42BA-AE91-EBAF791CBEB1}" destId="{861A830E-1ECB-41AE-8249-C091A339C430}" srcOrd="0" destOrd="0" presId="urn:microsoft.com/office/officeart/2018/2/layout/IconVerticalSolidList"/>
    <dgm:cxn modelId="{886D4375-254D-4710-8A03-366A71F4AF1F}" type="presParOf" srcId="{E19809D1-A4B3-42BA-AE91-EBAF791CBEB1}" destId="{230C89C1-AD8B-4E46-897B-E5B5F72E587C}" srcOrd="1" destOrd="0" presId="urn:microsoft.com/office/officeart/2018/2/layout/IconVerticalSolidList"/>
    <dgm:cxn modelId="{EA74DC09-395E-4486-AD58-A89640F540DC}" type="presParOf" srcId="{E19809D1-A4B3-42BA-AE91-EBAF791CBEB1}" destId="{20F3754F-2CA8-4205-9CC3-8C3E37D4D617}" srcOrd="2" destOrd="0" presId="urn:microsoft.com/office/officeart/2018/2/layout/IconVerticalSolidList"/>
    <dgm:cxn modelId="{C4AED215-B681-432D-9B81-A617DEAB0BD3}" type="presParOf" srcId="{E19809D1-A4B3-42BA-AE91-EBAF791CBEB1}" destId="{266F2315-767E-47B7-8C85-CCF782AC0AC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54D1F1-D7CC-473B-87F9-50EC0B813E0B}" type="doc">
      <dgm:prSet loTypeId="urn:microsoft.com/office/officeart/2005/8/layout/vProcess5" loCatId="process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7E441023-4D67-4ED0-A62F-C27EE56713B0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Windows Release Cycle</a:t>
          </a:r>
        </a:p>
      </dgm:t>
    </dgm:pt>
    <dgm:pt modelId="{38495E6C-8638-4E0B-B080-1F729E224C96}" type="parTrans" cxnId="{A8FCED7B-9B47-4747-A353-029A50620744}">
      <dgm:prSet/>
      <dgm:spPr/>
      <dgm:t>
        <a:bodyPr/>
        <a:lstStyle/>
        <a:p>
          <a:endParaRPr lang="en-US"/>
        </a:p>
      </dgm:t>
    </dgm:pt>
    <dgm:pt modelId="{25ED299A-18CB-4FFB-9692-7BB6F4F29DE2}" type="sibTrans" cxnId="{A8FCED7B-9B47-4747-A353-029A50620744}">
      <dgm:prSet/>
      <dgm:spPr/>
      <dgm:t>
        <a:bodyPr/>
        <a:lstStyle/>
        <a:p>
          <a:endParaRPr lang="en-US"/>
        </a:p>
      </dgm:t>
    </dgm:pt>
    <dgm:pt modelId="{025E727F-06DD-4143-9584-AF4EAC1754FE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Closed Source</a:t>
          </a:r>
        </a:p>
      </dgm:t>
    </dgm:pt>
    <dgm:pt modelId="{B49E97BF-3EF2-4523-9D74-AEA0AC52EFAB}" type="parTrans" cxnId="{005586F7-6F27-4EB6-9F6E-D17CB19148D5}">
      <dgm:prSet/>
      <dgm:spPr/>
      <dgm:t>
        <a:bodyPr/>
        <a:lstStyle/>
        <a:p>
          <a:endParaRPr lang="en-US"/>
        </a:p>
      </dgm:t>
    </dgm:pt>
    <dgm:pt modelId="{FB3E5FF7-C04E-4C55-9F28-D9585E420185}" type="sibTrans" cxnId="{005586F7-6F27-4EB6-9F6E-D17CB19148D5}">
      <dgm:prSet/>
      <dgm:spPr/>
      <dgm:t>
        <a:bodyPr/>
        <a:lstStyle/>
        <a:p>
          <a:endParaRPr lang="en-US"/>
        </a:p>
      </dgm:t>
    </dgm:pt>
    <dgm:pt modelId="{415D6D74-255E-4EC9-AA4A-EC42F0CE14D3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No longer Developed</a:t>
          </a:r>
        </a:p>
      </dgm:t>
    </dgm:pt>
    <dgm:pt modelId="{6013472A-965A-4BC9-BEF4-F5AB46F12697}" type="parTrans" cxnId="{2FEE6D0E-5C5C-4FC3-8988-6A2FFD4961B9}">
      <dgm:prSet/>
      <dgm:spPr/>
      <dgm:t>
        <a:bodyPr/>
        <a:lstStyle/>
        <a:p>
          <a:endParaRPr lang="en-US"/>
        </a:p>
      </dgm:t>
    </dgm:pt>
    <dgm:pt modelId="{E1006E4F-58A8-45B7-BFF2-5356B6917971}" type="sibTrans" cxnId="{2FEE6D0E-5C5C-4FC3-8988-6A2FFD4961B9}">
      <dgm:prSet/>
      <dgm:spPr/>
      <dgm:t>
        <a:bodyPr/>
        <a:lstStyle/>
        <a:p>
          <a:endParaRPr lang="en-US"/>
        </a:p>
      </dgm:t>
    </dgm:pt>
    <dgm:pt modelId="{6FC9237C-3883-4634-A083-82D42F79DDC4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Stable</a:t>
          </a:r>
        </a:p>
      </dgm:t>
    </dgm:pt>
    <dgm:pt modelId="{6B0867C6-1CE8-41F3-B018-606D27FE9D1D}" type="parTrans" cxnId="{471688EB-BA72-4FD4-A24C-0420E589D762}">
      <dgm:prSet/>
      <dgm:spPr/>
      <dgm:t>
        <a:bodyPr/>
        <a:lstStyle/>
        <a:p>
          <a:endParaRPr lang="en-US"/>
        </a:p>
      </dgm:t>
    </dgm:pt>
    <dgm:pt modelId="{A669D0C9-D286-4A58-86A5-5B38424914D1}" type="sibTrans" cxnId="{471688EB-BA72-4FD4-A24C-0420E589D762}">
      <dgm:prSet/>
      <dgm:spPr/>
      <dgm:t>
        <a:bodyPr/>
        <a:lstStyle/>
        <a:p>
          <a:endParaRPr lang="en-US"/>
        </a:p>
      </dgm:t>
    </dgm:pt>
    <dgm:pt modelId="{EC2C5280-485F-48C7-8150-BA8C86380301}" type="pres">
      <dgm:prSet presAssocID="{8B54D1F1-D7CC-473B-87F9-50EC0B813E0B}" presName="outerComposite" presStyleCnt="0">
        <dgm:presLayoutVars>
          <dgm:chMax val="5"/>
          <dgm:dir/>
          <dgm:resizeHandles val="exact"/>
        </dgm:presLayoutVars>
      </dgm:prSet>
      <dgm:spPr/>
    </dgm:pt>
    <dgm:pt modelId="{C81A3251-1772-45CA-A5DF-60FF22D57B5E}" type="pres">
      <dgm:prSet presAssocID="{8B54D1F1-D7CC-473B-87F9-50EC0B813E0B}" presName="dummyMaxCanvas" presStyleCnt="0">
        <dgm:presLayoutVars/>
      </dgm:prSet>
      <dgm:spPr/>
    </dgm:pt>
    <dgm:pt modelId="{91519406-16A4-4F2B-AE2B-D6DB015D3206}" type="pres">
      <dgm:prSet presAssocID="{8B54D1F1-D7CC-473B-87F9-50EC0B813E0B}" presName="FourNodes_1" presStyleLbl="node1" presStyleIdx="0" presStyleCnt="4">
        <dgm:presLayoutVars>
          <dgm:bulletEnabled val="1"/>
        </dgm:presLayoutVars>
      </dgm:prSet>
      <dgm:spPr/>
    </dgm:pt>
    <dgm:pt modelId="{53F3BBDF-86CA-42B1-A913-769B8F31D448}" type="pres">
      <dgm:prSet presAssocID="{8B54D1F1-D7CC-473B-87F9-50EC0B813E0B}" presName="FourNodes_2" presStyleLbl="node1" presStyleIdx="1" presStyleCnt="4">
        <dgm:presLayoutVars>
          <dgm:bulletEnabled val="1"/>
        </dgm:presLayoutVars>
      </dgm:prSet>
      <dgm:spPr/>
    </dgm:pt>
    <dgm:pt modelId="{E7F8F84B-22C1-4B39-A27D-9E05290876B9}" type="pres">
      <dgm:prSet presAssocID="{8B54D1F1-D7CC-473B-87F9-50EC0B813E0B}" presName="FourNodes_3" presStyleLbl="node1" presStyleIdx="2" presStyleCnt="4">
        <dgm:presLayoutVars>
          <dgm:bulletEnabled val="1"/>
        </dgm:presLayoutVars>
      </dgm:prSet>
      <dgm:spPr/>
    </dgm:pt>
    <dgm:pt modelId="{CF7B6583-0476-4687-826D-12839C3F9807}" type="pres">
      <dgm:prSet presAssocID="{8B54D1F1-D7CC-473B-87F9-50EC0B813E0B}" presName="FourNodes_4" presStyleLbl="node1" presStyleIdx="3" presStyleCnt="4">
        <dgm:presLayoutVars>
          <dgm:bulletEnabled val="1"/>
        </dgm:presLayoutVars>
      </dgm:prSet>
      <dgm:spPr/>
    </dgm:pt>
    <dgm:pt modelId="{2D57DE1F-AE15-4776-AF38-80B1FD9AFBE4}" type="pres">
      <dgm:prSet presAssocID="{8B54D1F1-D7CC-473B-87F9-50EC0B813E0B}" presName="FourConn_1-2" presStyleLbl="fgAccFollowNode1" presStyleIdx="0" presStyleCnt="3">
        <dgm:presLayoutVars>
          <dgm:bulletEnabled val="1"/>
        </dgm:presLayoutVars>
      </dgm:prSet>
      <dgm:spPr/>
    </dgm:pt>
    <dgm:pt modelId="{72648E9D-5D5F-4B8B-B840-D11948243A5C}" type="pres">
      <dgm:prSet presAssocID="{8B54D1F1-D7CC-473B-87F9-50EC0B813E0B}" presName="FourConn_2-3" presStyleLbl="fgAccFollowNode1" presStyleIdx="1" presStyleCnt="3">
        <dgm:presLayoutVars>
          <dgm:bulletEnabled val="1"/>
        </dgm:presLayoutVars>
      </dgm:prSet>
      <dgm:spPr/>
    </dgm:pt>
    <dgm:pt modelId="{0FCA9E47-0B95-4D32-A03D-885CEDA64369}" type="pres">
      <dgm:prSet presAssocID="{8B54D1F1-D7CC-473B-87F9-50EC0B813E0B}" presName="FourConn_3-4" presStyleLbl="fgAccFollowNode1" presStyleIdx="2" presStyleCnt="3">
        <dgm:presLayoutVars>
          <dgm:bulletEnabled val="1"/>
        </dgm:presLayoutVars>
      </dgm:prSet>
      <dgm:spPr/>
    </dgm:pt>
    <dgm:pt modelId="{A076E066-89E2-443C-A4EE-2045922BD5EB}" type="pres">
      <dgm:prSet presAssocID="{8B54D1F1-D7CC-473B-87F9-50EC0B813E0B}" presName="FourNodes_1_text" presStyleLbl="node1" presStyleIdx="3" presStyleCnt="4">
        <dgm:presLayoutVars>
          <dgm:bulletEnabled val="1"/>
        </dgm:presLayoutVars>
      </dgm:prSet>
      <dgm:spPr/>
    </dgm:pt>
    <dgm:pt modelId="{3912A348-CF75-43FC-BC6D-E46BBFD49C22}" type="pres">
      <dgm:prSet presAssocID="{8B54D1F1-D7CC-473B-87F9-50EC0B813E0B}" presName="FourNodes_2_text" presStyleLbl="node1" presStyleIdx="3" presStyleCnt="4">
        <dgm:presLayoutVars>
          <dgm:bulletEnabled val="1"/>
        </dgm:presLayoutVars>
      </dgm:prSet>
      <dgm:spPr/>
    </dgm:pt>
    <dgm:pt modelId="{07FE066A-EA5A-40D4-8375-C624FA41CD67}" type="pres">
      <dgm:prSet presAssocID="{8B54D1F1-D7CC-473B-87F9-50EC0B813E0B}" presName="FourNodes_3_text" presStyleLbl="node1" presStyleIdx="3" presStyleCnt="4">
        <dgm:presLayoutVars>
          <dgm:bulletEnabled val="1"/>
        </dgm:presLayoutVars>
      </dgm:prSet>
      <dgm:spPr/>
    </dgm:pt>
    <dgm:pt modelId="{BC3F6027-572F-4762-B0B0-6DE0DB29FC5C}" type="pres">
      <dgm:prSet presAssocID="{8B54D1F1-D7CC-473B-87F9-50EC0B813E0B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FEE6D0E-5C5C-4FC3-8988-6A2FFD4961B9}" srcId="{8B54D1F1-D7CC-473B-87F9-50EC0B813E0B}" destId="{415D6D74-255E-4EC9-AA4A-EC42F0CE14D3}" srcOrd="2" destOrd="0" parTransId="{6013472A-965A-4BC9-BEF4-F5AB46F12697}" sibTransId="{E1006E4F-58A8-45B7-BFF2-5356B6917971}"/>
    <dgm:cxn modelId="{6F22C617-899C-40F4-B2D8-6FA671549574}" type="presOf" srcId="{FB3E5FF7-C04E-4C55-9F28-D9585E420185}" destId="{72648E9D-5D5F-4B8B-B840-D11948243A5C}" srcOrd="0" destOrd="0" presId="urn:microsoft.com/office/officeart/2005/8/layout/vProcess5"/>
    <dgm:cxn modelId="{21387920-8863-41F4-88A5-A463FC1B0E9A}" type="presOf" srcId="{7E441023-4D67-4ED0-A62F-C27EE56713B0}" destId="{91519406-16A4-4F2B-AE2B-D6DB015D3206}" srcOrd="0" destOrd="0" presId="urn:microsoft.com/office/officeart/2005/8/layout/vProcess5"/>
    <dgm:cxn modelId="{ED91265F-338F-48CF-BD38-3BADD3BEF09D}" type="presOf" srcId="{8B54D1F1-D7CC-473B-87F9-50EC0B813E0B}" destId="{EC2C5280-485F-48C7-8150-BA8C86380301}" srcOrd="0" destOrd="0" presId="urn:microsoft.com/office/officeart/2005/8/layout/vProcess5"/>
    <dgm:cxn modelId="{D6C4535F-3CC1-49A0-8BFC-5E3F91CCB9C5}" type="presOf" srcId="{415D6D74-255E-4EC9-AA4A-EC42F0CE14D3}" destId="{E7F8F84B-22C1-4B39-A27D-9E05290876B9}" srcOrd="0" destOrd="0" presId="urn:microsoft.com/office/officeart/2005/8/layout/vProcess5"/>
    <dgm:cxn modelId="{949B5C61-819A-4158-84E5-56AB7964233D}" type="presOf" srcId="{25ED299A-18CB-4FFB-9692-7BB6F4F29DE2}" destId="{2D57DE1F-AE15-4776-AF38-80B1FD9AFBE4}" srcOrd="0" destOrd="0" presId="urn:microsoft.com/office/officeart/2005/8/layout/vProcess5"/>
    <dgm:cxn modelId="{95258D66-14F3-4CBF-B97D-A35ADF602B79}" type="presOf" srcId="{025E727F-06DD-4143-9584-AF4EAC1754FE}" destId="{3912A348-CF75-43FC-BC6D-E46BBFD49C22}" srcOrd="1" destOrd="0" presId="urn:microsoft.com/office/officeart/2005/8/layout/vProcess5"/>
    <dgm:cxn modelId="{2367076E-9135-40D0-9C87-D5C04AA47E85}" type="presOf" srcId="{6FC9237C-3883-4634-A083-82D42F79DDC4}" destId="{CF7B6583-0476-4687-826D-12839C3F9807}" srcOrd="0" destOrd="0" presId="urn:microsoft.com/office/officeart/2005/8/layout/vProcess5"/>
    <dgm:cxn modelId="{6AC3CD4E-D848-46CB-B9FD-582C53ED64BD}" type="presOf" srcId="{7E441023-4D67-4ED0-A62F-C27EE56713B0}" destId="{A076E066-89E2-443C-A4EE-2045922BD5EB}" srcOrd="1" destOrd="0" presId="urn:microsoft.com/office/officeart/2005/8/layout/vProcess5"/>
    <dgm:cxn modelId="{A8FCED7B-9B47-4747-A353-029A50620744}" srcId="{8B54D1F1-D7CC-473B-87F9-50EC0B813E0B}" destId="{7E441023-4D67-4ED0-A62F-C27EE56713B0}" srcOrd="0" destOrd="0" parTransId="{38495E6C-8638-4E0B-B080-1F729E224C96}" sibTransId="{25ED299A-18CB-4FFB-9692-7BB6F4F29DE2}"/>
    <dgm:cxn modelId="{36B5BE88-4D66-4793-98E3-0291CB018FAE}" type="presOf" srcId="{6FC9237C-3883-4634-A083-82D42F79DDC4}" destId="{BC3F6027-572F-4762-B0B0-6DE0DB29FC5C}" srcOrd="1" destOrd="0" presId="urn:microsoft.com/office/officeart/2005/8/layout/vProcess5"/>
    <dgm:cxn modelId="{7A69B096-8C29-4D42-9533-06BA484DB07A}" type="presOf" srcId="{025E727F-06DD-4143-9584-AF4EAC1754FE}" destId="{53F3BBDF-86CA-42B1-A913-769B8F31D448}" srcOrd="0" destOrd="0" presId="urn:microsoft.com/office/officeart/2005/8/layout/vProcess5"/>
    <dgm:cxn modelId="{9EA06AA1-9811-46DF-BC45-CA5515C78018}" type="presOf" srcId="{415D6D74-255E-4EC9-AA4A-EC42F0CE14D3}" destId="{07FE066A-EA5A-40D4-8375-C624FA41CD67}" srcOrd="1" destOrd="0" presId="urn:microsoft.com/office/officeart/2005/8/layout/vProcess5"/>
    <dgm:cxn modelId="{05C75AEA-0753-4415-9EB8-6FFA49FDEE43}" type="presOf" srcId="{E1006E4F-58A8-45B7-BFF2-5356B6917971}" destId="{0FCA9E47-0B95-4D32-A03D-885CEDA64369}" srcOrd="0" destOrd="0" presId="urn:microsoft.com/office/officeart/2005/8/layout/vProcess5"/>
    <dgm:cxn modelId="{471688EB-BA72-4FD4-A24C-0420E589D762}" srcId="{8B54D1F1-D7CC-473B-87F9-50EC0B813E0B}" destId="{6FC9237C-3883-4634-A083-82D42F79DDC4}" srcOrd="3" destOrd="0" parTransId="{6B0867C6-1CE8-41F3-B018-606D27FE9D1D}" sibTransId="{A669D0C9-D286-4A58-86A5-5B38424914D1}"/>
    <dgm:cxn modelId="{005586F7-6F27-4EB6-9F6E-D17CB19148D5}" srcId="{8B54D1F1-D7CC-473B-87F9-50EC0B813E0B}" destId="{025E727F-06DD-4143-9584-AF4EAC1754FE}" srcOrd="1" destOrd="0" parTransId="{B49E97BF-3EF2-4523-9D74-AEA0AC52EFAB}" sibTransId="{FB3E5FF7-C04E-4C55-9F28-D9585E420185}"/>
    <dgm:cxn modelId="{D3BFC290-2596-4A36-9F9C-C31784BBC993}" type="presParOf" srcId="{EC2C5280-485F-48C7-8150-BA8C86380301}" destId="{C81A3251-1772-45CA-A5DF-60FF22D57B5E}" srcOrd="0" destOrd="0" presId="urn:microsoft.com/office/officeart/2005/8/layout/vProcess5"/>
    <dgm:cxn modelId="{375BA28E-4E38-4C93-B0F7-EB551351DA07}" type="presParOf" srcId="{EC2C5280-485F-48C7-8150-BA8C86380301}" destId="{91519406-16A4-4F2B-AE2B-D6DB015D3206}" srcOrd="1" destOrd="0" presId="urn:microsoft.com/office/officeart/2005/8/layout/vProcess5"/>
    <dgm:cxn modelId="{DF1E44D2-82CE-4284-8E2A-39F2FB33B958}" type="presParOf" srcId="{EC2C5280-485F-48C7-8150-BA8C86380301}" destId="{53F3BBDF-86CA-42B1-A913-769B8F31D448}" srcOrd="2" destOrd="0" presId="urn:microsoft.com/office/officeart/2005/8/layout/vProcess5"/>
    <dgm:cxn modelId="{4888E3AE-DE7D-4886-A4C4-82DD3224C7FB}" type="presParOf" srcId="{EC2C5280-485F-48C7-8150-BA8C86380301}" destId="{E7F8F84B-22C1-4B39-A27D-9E05290876B9}" srcOrd="3" destOrd="0" presId="urn:microsoft.com/office/officeart/2005/8/layout/vProcess5"/>
    <dgm:cxn modelId="{8981BF9C-4306-4490-BD0C-DA4E41AD3480}" type="presParOf" srcId="{EC2C5280-485F-48C7-8150-BA8C86380301}" destId="{CF7B6583-0476-4687-826D-12839C3F9807}" srcOrd="4" destOrd="0" presId="urn:microsoft.com/office/officeart/2005/8/layout/vProcess5"/>
    <dgm:cxn modelId="{86572315-551B-41B0-9B23-EF31DC7E9EAA}" type="presParOf" srcId="{EC2C5280-485F-48C7-8150-BA8C86380301}" destId="{2D57DE1F-AE15-4776-AF38-80B1FD9AFBE4}" srcOrd="5" destOrd="0" presId="urn:microsoft.com/office/officeart/2005/8/layout/vProcess5"/>
    <dgm:cxn modelId="{C51653BC-CAB8-47AB-A7CF-86552D072CA1}" type="presParOf" srcId="{EC2C5280-485F-48C7-8150-BA8C86380301}" destId="{72648E9D-5D5F-4B8B-B840-D11948243A5C}" srcOrd="6" destOrd="0" presId="urn:microsoft.com/office/officeart/2005/8/layout/vProcess5"/>
    <dgm:cxn modelId="{A6F1F72D-C68A-4259-B3CD-540BAF4D2F60}" type="presParOf" srcId="{EC2C5280-485F-48C7-8150-BA8C86380301}" destId="{0FCA9E47-0B95-4D32-A03D-885CEDA64369}" srcOrd="7" destOrd="0" presId="urn:microsoft.com/office/officeart/2005/8/layout/vProcess5"/>
    <dgm:cxn modelId="{0C739B58-1E95-412A-B794-ABD3A92A9DD8}" type="presParOf" srcId="{EC2C5280-485F-48C7-8150-BA8C86380301}" destId="{A076E066-89E2-443C-A4EE-2045922BD5EB}" srcOrd="8" destOrd="0" presId="urn:microsoft.com/office/officeart/2005/8/layout/vProcess5"/>
    <dgm:cxn modelId="{AD80B2F3-D431-41FF-8D77-9485BED439CC}" type="presParOf" srcId="{EC2C5280-485F-48C7-8150-BA8C86380301}" destId="{3912A348-CF75-43FC-BC6D-E46BBFD49C22}" srcOrd="9" destOrd="0" presId="urn:microsoft.com/office/officeart/2005/8/layout/vProcess5"/>
    <dgm:cxn modelId="{22BFC80C-5FB3-4C9A-8CF9-8ED5668F0653}" type="presParOf" srcId="{EC2C5280-485F-48C7-8150-BA8C86380301}" destId="{07FE066A-EA5A-40D4-8375-C624FA41CD67}" srcOrd="10" destOrd="0" presId="urn:microsoft.com/office/officeart/2005/8/layout/vProcess5"/>
    <dgm:cxn modelId="{997E49D3-3068-4F6F-9CD0-DC7AC4797213}" type="presParOf" srcId="{EC2C5280-485F-48C7-8150-BA8C86380301}" destId="{BC3F6027-572F-4762-B0B0-6DE0DB29FC5C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B54D1F1-D7CC-473B-87F9-50EC0B813E0B}" type="doc">
      <dgm:prSet loTypeId="urn:microsoft.com/office/officeart/2005/8/layout/vProcess5" loCatId="process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7E441023-4D67-4ED0-A62F-C27EE56713B0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Active Development</a:t>
          </a:r>
        </a:p>
      </dgm:t>
    </dgm:pt>
    <dgm:pt modelId="{38495E6C-8638-4E0B-B080-1F729E224C96}" type="parTrans" cxnId="{A8FCED7B-9B47-4747-A353-029A50620744}">
      <dgm:prSet/>
      <dgm:spPr/>
      <dgm:t>
        <a:bodyPr/>
        <a:lstStyle/>
        <a:p>
          <a:endParaRPr lang="en-US"/>
        </a:p>
      </dgm:t>
    </dgm:pt>
    <dgm:pt modelId="{25ED299A-18CB-4FFB-9692-7BB6F4F29DE2}" type="sibTrans" cxnId="{A8FCED7B-9B47-4747-A353-029A50620744}">
      <dgm:prSet/>
      <dgm:spPr/>
      <dgm:t>
        <a:bodyPr/>
        <a:lstStyle/>
        <a:p>
          <a:endParaRPr lang="en-US"/>
        </a:p>
      </dgm:t>
    </dgm:pt>
    <dgm:pt modelId="{C7723ACF-F0B9-45A7-9B9E-A6DD2EB6A3A7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Frequent releases</a:t>
          </a:r>
        </a:p>
      </dgm:t>
    </dgm:pt>
    <dgm:pt modelId="{3F49A00F-A95B-49A7-928A-8E99591AA50B}" type="parTrans" cxnId="{E39B38B9-1F6B-4B10-B03F-F7DB7C65BEA1}">
      <dgm:prSet/>
      <dgm:spPr/>
      <dgm:t>
        <a:bodyPr/>
        <a:lstStyle/>
        <a:p>
          <a:endParaRPr lang="en-US"/>
        </a:p>
      </dgm:t>
    </dgm:pt>
    <dgm:pt modelId="{B798D7F8-EC39-4CF9-AAB8-1D12C7EF7BF7}" type="sibTrans" cxnId="{E39B38B9-1F6B-4B10-B03F-F7DB7C65BEA1}">
      <dgm:prSet/>
      <dgm:spPr/>
      <dgm:t>
        <a:bodyPr/>
        <a:lstStyle/>
        <a:p>
          <a:endParaRPr lang="en-US"/>
        </a:p>
      </dgm:t>
    </dgm:pt>
    <dgm:pt modelId="{BC212AB7-D977-4F98-BC16-F392633EC8AC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Extensible</a:t>
          </a:r>
        </a:p>
      </dgm:t>
    </dgm:pt>
    <dgm:pt modelId="{1C62FC86-FEF7-4A3D-BF6E-3BC7094734E9}" type="parTrans" cxnId="{D02639B2-1D88-4971-8CFD-8EDC1578F2A2}">
      <dgm:prSet/>
      <dgm:spPr/>
      <dgm:t>
        <a:bodyPr/>
        <a:lstStyle/>
        <a:p>
          <a:endParaRPr lang="en-US"/>
        </a:p>
      </dgm:t>
    </dgm:pt>
    <dgm:pt modelId="{85DFC2FB-C8BA-490E-B97F-647BE5F9EA52}" type="sibTrans" cxnId="{D02639B2-1D88-4971-8CFD-8EDC1578F2A2}">
      <dgm:prSet/>
      <dgm:spPr/>
      <dgm:t>
        <a:bodyPr/>
        <a:lstStyle/>
        <a:p>
          <a:endParaRPr lang="en-US"/>
        </a:p>
      </dgm:t>
    </dgm:pt>
    <dgm:pt modelId="{E91DAD24-CBF6-4C9B-BE43-3007E546B395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Cross-platform</a:t>
          </a:r>
        </a:p>
      </dgm:t>
    </dgm:pt>
    <dgm:pt modelId="{5F0AB835-F670-44DD-88A4-6DDC6A155E73}" type="parTrans" cxnId="{A7A52598-B397-4629-82C4-BC0BCF453F5D}">
      <dgm:prSet/>
      <dgm:spPr/>
      <dgm:t>
        <a:bodyPr/>
        <a:lstStyle/>
        <a:p>
          <a:endParaRPr lang="en-US"/>
        </a:p>
      </dgm:t>
    </dgm:pt>
    <dgm:pt modelId="{AE08A294-D4A5-471E-BE05-6488FE14F8CD}" type="sibTrans" cxnId="{A7A52598-B397-4629-82C4-BC0BCF453F5D}">
      <dgm:prSet/>
      <dgm:spPr/>
      <dgm:t>
        <a:bodyPr/>
        <a:lstStyle/>
        <a:p>
          <a:endParaRPr lang="en-US"/>
        </a:p>
      </dgm:t>
    </dgm:pt>
    <dgm:pt modelId="{EC2C5280-485F-48C7-8150-BA8C86380301}" type="pres">
      <dgm:prSet presAssocID="{8B54D1F1-D7CC-473B-87F9-50EC0B813E0B}" presName="outerComposite" presStyleCnt="0">
        <dgm:presLayoutVars>
          <dgm:chMax val="5"/>
          <dgm:dir/>
          <dgm:resizeHandles val="exact"/>
        </dgm:presLayoutVars>
      </dgm:prSet>
      <dgm:spPr/>
    </dgm:pt>
    <dgm:pt modelId="{C81A3251-1772-45CA-A5DF-60FF22D57B5E}" type="pres">
      <dgm:prSet presAssocID="{8B54D1F1-D7CC-473B-87F9-50EC0B813E0B}" presName="dummyMaxCanvas" presStyleCnt="0">
        <dgm:presLayoutVars/>
      </dgm:prSet>
      <dgm:spPr/>
    </dgm:pt>
    <dgm:pt modelId="{44461BEE-0802-49F9-B7D1-BD161DF512E8}" type="pres">
      <dgm:prSet presAssocID="{8B54D1F1-D7CC-473B-87F9-50EC0B813E0B}" presName="FourNodes_1" presStyleLbl="node1" presStyleIdx="0" presStyleCnt="4">
        <dgm:presLayoutVars>
          <dgm:bulletEnabled val="1"/>
        </dgm:presLayoutVars>
      </dgm:prSet>
      <dgm:spPr/>
    </dgm:pt>
    <dgm:pt modelId="{1FDE80B3-EC09-41AB-981A-7C3CCDAEFCF9}" type="pres">
      <dgm:prSet presAssocID="{8B54D1F1-D7CC-473B-87F9-50EC0B813E0B}" presName="FourNodes_2" presStyleLbl="node1" presStyleIdx="1" presStyleCnt="4">
        <dgm:presLayoutVars>
          <dgm:bulletEnabled val="1"/>
        </dgm:presLayoutVars>
      </dgm:prSet>
      <dgm:spPr/>
    </dgm:pt>
    <dgm:pt modelId="{60497895-041F-4B6D-9717-2C03634C658B}" type="pres">
      <dgm:prSet presAssocID="{8B54D1F1-D7CC-473B-87F9-50EC0B813E0B}" presName="FourNodes_3" presStyleLbl="node1" presStyleIdx="2" presStyleCnt="4">
        <dgm:presLayoutVars>
          <dgm:bulletEnabled val="1"/>
        </dgm:presLayoutVars>
      </dgm:prSet>
      <dgm:spPr/>
    </dgm:pt>
    <dgm:pt modelId="{C02A0A16-5D42-416E-883F-C54D31603B92}" type="pres">
      <dgm:prSet presAssocID="{8B54D1F1-D7CC-473B-87F9-50EC0B813E0B}" presName="FourNodes_4" presStyleLbl="node1" presStyleIdx="3" presStyleCnt="4">
        <dgm:presLayoutVars>
          <dgm:bulletEnabled val="1"/>
        </dgm:presLayoutVars>
      </dgm:prSet>
      <dgm:spPr/>
    </dgm:pt>
    <dgm:pt modelId="{C4CAB1CE-D074-4071-9077-DDE28B9EA6C7}" type="pres">
      <dgm:prSet presAssocID="{8B54D1F1-D7CC-473B-87F9-50EC0B813E0B}" presName="FourConn_1-2" presStyleLbl="fgAccFollowNode1" presStyleIdx="0" presStyleCnt="3">
        <dgm:presLayoutVars>
          <dgm:bulletEnabled val="1"/>
        </dgm:presLayoutVars>
      </dgm:prSet>
      <dgm:spPr/>
    </dgm:pt>
    <dgm:pt modelId="{1F8B1F66-0C8C-4184-918A-5184DD8FAB0B}" type="pres">
      <dgm:prSet presAssocID="{8B54D1F1-D7CC-473B-87F9-50EC0B813E0B}" presName="FourConn_2-3" presStyleLbl="fgAccFollowNode1" presStyleIdx="1" presStyleCnt="3">
        <dgm:presLayoutVars>
          <dgm:bulletEnabled val="1"/>
        </dgm:presLayoutVars>
      </dgm:prSet>
      <dgm:spPr/>
    </dgm:pt>
    <dgm:pt modelId="{78693EF9-763A-4C49-8993-A19E8412E09B}" type="pres">
      <dgm:prSet presAssocID="{8B54D1F1-D7CC-473B-87F9-50EC0B813E0B}" presName="FourConn_3-4" presStyleLbl="fgAccFollowNode1" presStyleIdx="2" presStyleCnt="3">
        <dgm:presLayoutVars>
          <dgm:bulletEnabled val="1"/>
        </dgm:presLayoutVars>
      </dgm:prSet>
      <dgm:spPr/>
    </dgm:pt>
    <dgm:pt modelId="{35C0C554-11E7-4ABF-95A7-22E17EB3D02A}" type="pres">
      <dgm:prSet presAssocID="{8B54D1F1-D7CC-473B-87F9-50EC0B813E0B}" presName="FourNodes_1_text" presStyleLbl="node1" presStyleIdx="3" presStyleCnt="4">
        <dgm:presLayoutVars>
          <dgm:bulletEnabled val="1"/>
        </dgm:presLayoutVars>
      </dgm:prSet>
      <dgm:spPr/>
    </dgm:pt>
    <dgm:pt modelId="{23FE5636-11CE-441E-8F33-CFFF8398FD0D}" type="pres">
      <dgm:prSet presAssocID="{8B54D1F1-D7CC-473B-87F9-50EC0B813E0B}" presName="FourNodes_2_text" presStyleLbl="node1" presStyleIdx="3" presStyleCnt="4">
        <dgm:presLayoutVars>
          <dgm:bulletEnabled val="1"/>
        </dgm:presLayoutVars>
      </dgm:prSet>
      <dgm:spPr/>
    </dgm:pt>
    <dgm:pt modelId="{69A40649-FB5C-4C79-B291-59A435BA191F}" type="pres">
      <dgm:prSet presAssocID="{8B54D1F1-D7CC-473B-87F9-50EC0B813E0B}" presName="FourNodes_3_text" presStyleLbl="node1" presStyleIdx="3" presStyleCnt="4">
        <dgm:presLayoutVars>
          <dgm:bulletEnabled val="1"/>
        </dgm:presLayoutVars>
      </dgm:prSet>
      <dgm:spPr/>
    </dgm:pt>
    <dgm:pt modelId="{95E8CD76-8B3A-44A5-9C79-7E792174DE94}" type="pres">
      <dgm:prSet presAssocID="{8B54D1F1-D7CC-473B-87F9-50EC0B813E0B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5590120B-FFDC-41AC-8398-83DB721E63ED}" type="presOf" srcId="{B798D7F8-EC39-4CF9-AAB8-1D12C7EF7BF7}" destId="{1F8B1F66-0C8C-4184-918A-5184DD8FAB0B}" srcOrd="0" destOrd="0" presId="urn:microsoft.com/office/officeart/2005/8/layout/vProcess5"/>
    <dgm:cxn modelId="{ED91265F-338F-48CF-BD38-3BADD3BEF09D}" type="presOf" srcId="{8B54D1F1-D7CC-473B-87F9-50EC0B813E0B}" destId="{EC2C5280-485F-48C7-8150-BA8C86380301}" srcOrd="0" destOrd="0" presId="urn:microsoft.com/office/officeart/2005/8/layout/vProcess5"/>
    <dgm:cxn modelId="{F8A00E4B-60DF-4F54-BAD5-4A7848179843}" type="presOf" srcId="{E91DAD24-CBF6-4C9B-BE43-3007E546B395}" destId="{95E8CD76-8B3A-44A5-9C79-7E792174DE94}" srcOrd="1" destOrd="0" presId="urn:microsoft.com/office/officeart/2005/8/layout/vProcess5"/>
    <dgm:cxn modelId="{B918E773-267D-44AD-9061-070347B1D4C7}" type="presOf" srcId="{7E441023-4D67-4ED0-A62F-C27EE56713B0}" destId="{44461BEE-0802-49F9-B7D1-BD161DF512E8}" srcOrd="0" destOrd="0" presId="urn:microsoft.com/office/officeart/2005/8/layout/vProcess5"/>
    <dgm:cxn modelId="{A8FCED7B-9B47-4747-A353-029A50620744}" srcId="{8B54D1F1-D7CC-473B-87F9-50EC0B813E0B}" destId="{7E441023-4D67-4ED0-A62F-C27EE56713B0}" srcOrd="0" destOrd="0" parTransId="{38495E6C-8638-4E0B-B080-1F729E224C96}" sibTransId="{25ED299A-18CB-4FFB-9692-7BB6F4F29DE2}"/>
    <dgm:cxn modelId="{322DA196-AE7F-4560-8179-C5C32C5CB383}" type="presOf" srcId="{C7723ACF-F0B9-45A7-9B9E-A6DD2EB6A3A7}" destId="{23FE5636-11CE-441E-8F33-CFFF8398FD0D}" srcOrd="1" destOrd="0" presId="urn:microsoft.com/office/officeart/2005/8/layout/vProcess5"/>
    <dgm:cxn modelId="{A7A52598-B397-4629-82C4-BC0BCF453F5D}" srcId="{8B54D1F1-D7CC-473B-87F9-50EC0B813E0B}" destId="{E91DAD24-CBF6-4C9B-BE43-3007E546B395}" srcOrd="3" destOrd="0" parTransId="{5F0AB835-F670-44DD-88A4-6DDC6A155E73}" sibTransId="{AE08A294-D4A5-471E-BE05-6488FE14F8CD}"/>
    <dgm:cxn modelId="{2563D59A-C6F1-4E61-A295-D572B45D69CD}" type="presOf" srcId="{7E441023-4D67-4ED0-A62F-C27EE56713B0}" destId="{35C0C554-11E7-4ABF-95A7-22E17EB3D02A}" srcOrd="1" destOrd="0" presId="urn:microsoft.com/office/officeart/2005/8/layout/vProcess5"/>
    <dgm:cxn modelId="{C54FE5A8-4BC9-4305-8299-35C3E4E43D73}" type="presOf" srcId="{BC212AB7-D977-4F98-BC16-F392633EC8AC}" destId="{69A40649-FB5C-4C79-B291-59A435BA191F}" srcOrd="1" destOrd="0" presId="urn:microsoft.com/office/officeart/2005/8/layout/vProcess5"/>
    <dgm:cxn modelId="{CF9326AA-C266-4AD9-9771-2B378B5C1257}" type="presOf" srcId="{C7723ACF-F0B9-45A7-9B9E-A6DD2EB6A3A7}" destId="{1FDE80B3-EC09-41AB-981A-7C3CCDAEFCF9}" srcOrd="0" destOrd="0" presId="urn:microsoft.com/office/officeart/2005/8/layout/vProcess5"/>
    <dgm:cxn modelId="{D02639B2-1D88-4971-8CFD-8EDC1578F2A2}" srcId="{8B54D1F1-D7CC-473B-87F9-50EC0B813E0B}" destId="{BC212AB7-D977-4F98-BC16-F392633EC8AC}" srcOrd="2" destOrd="0" parTransId="{1C62FC86-FEF7-4A3D-BF6E-3BC7094734E9}" sibTransId="{85DFC2FB-C8BA-490E-B97F-647BE5F9EA52}"/>
    <dgm:cxn modelId="{D42B7BB7-D4C7-4EF0-A1C2-B6751134F354}" type="presOf" srcId="{85DFC2FB-C8BA-490E-B97F-647BE5F9EA52}" destId="{78693EF9-763A-4C49-8993-A19E8412E09B}" srcOrd="0" destOrd="0" presId="urn:microsoft.com/office/officeart/2005/8/layout/vProcess5"/>
    <dgm:cxn modelId="{E39B38B9-1F6B-4B10-B03F-F7DB7C65BEA1}" srcId="{8B54D1F1-D7CC-473B-87F9-50EC0B813E0B}" destId="{C7723ACF-F0B9-45A7-9B9E-A6DD2EB6A3A7}" srcOrd="1" destOrd="0" parTransId="{3F49A00F-A95B-49A7-928A-8E99591AA50B}" sibTransId="{B798D7F8-EC39-4CF9-AAB8-1D12C7EF7BF7}"/>
    <dgm:cxn modelId="{250311D0-E8DB-4F6F-86EC-B0DBEB41C573}" type="presOf" srcId="{25ED299A-18CB-4FFB-9692-7BB6F4F29DE2}" destId="{C4CAB1CE-D074-4071-9077-DDE28B9EA6C7}" srcOrd="0" destOrd="0" presId="urn:microsoft.com/office/officeart/2005/8/layout/vProcess5"/>
    <dgm:cxn modelId="{E55BD7DD-CE56-4F26-B635-0D36AEB2050D}" type="presOf" srcId="{BC212AB7-D977-4F98-BC16-F392633EC8AC}" destId="{60497895-041F-4B6D-9717-2C03634C658B}" srcOrd="0" destOrd="0" presId="urn:microsoft.com/office/officeart/2005/8/layout/vProcess5"/>
    <dgm:cxn modelId="{67EF3FF3-6A20-4BA7-B6C5-E48CBBCE092E}" type="presOf" srcId="{E91DAD24-CBF6-4C9B-BE43-3007E546B395}" destId="{C02A0A16-5D42-416E-883F-C54D31603B92}" srcOrd="0" destOrd="0" presId="urn:microsoft.com/office/officeart/2005/8/layout/vProcess5"/>
    <dgm:cxn modelId="{D3BFC290-2596-4A36-9F9C-C31784BBC993}" type="presParOf" srcId="{EC2C5280-485F-48C7-8150-BA8C86380301}" destId="{C81A3251-1772-45CA-A5DF-60FF22D57B5E}" srcOrd="0" destOrd="0" presId="urn:microsoft.com/office/officeart/2005/8/layout/vProcess5"/>
    <dgm:cxn modelId="{E7B011A9-3B73-4CA2-9DCC-186CFF061DC9}" type="presParOf" srcId="{EC2C5280-485F-48C7-8150-BA8C86380301}" destId="{44461BEE-0802-49F9-B7D1-BD161DF512E8}" srcOrd="1" destOrd="0" presId="urn:microsoft.com/office/officeart/2005/8/layout/vProcess5"/>
    <dgm:cxn modelId="{8749A58E-1D56-4FE9-9DD5-F5057E781922}" type="presParOf" srcId="{EC2C5280-485F-48C7-8150-BA8C86380301}" destId="{1FDE80B3-EC09-41AB-981A-7C3CCDAEFCF9}" srcOrd="2" destOrd="0" presId="urn:microsoft.com/office/officeart/2005/8/layout/vProcess5"/>
    <dgm:cxn modelId="{F62E3F94-FF38-4159-8AA9-C99961E9FE30}" type="presParOf" srcId="{EC2C5280-485F-48C7-8150-BA8C86380301}" destId="{60497895-041F-4B6D-9717-2C03634C658B}" srcOrd="3" destOrd="0" presId="urn:microsoft.com/office/officeart/2005/8/layout/vProcess5"/>
    <dgm:cxn modelId="{490ED759-6210-45F1-8823-0F91BC3ACEB4}" type="presParOf" srcId="{EC2C5280-485F-48C7-8150-BA8C86380301}" destId="{C02A0A16-5D42-416E-883F-C54D31603B92}" srcOrd="4" destOrd="0" presId="urn:microsoft.com/office/officeart/2005/8/layout/vProcess5"/>
    <dgm:cxn modelId="{8641AEA0-7A7A-4165-83EE-5C1A26A48CB1}" type="presParOf" srcId="{EC2C5280-485F-48C7-8150-BA8C86380301}" destId="{C4CAB1CE-D074-4071-9077-DDE28B9EA6C7}" srcOrd="5" destOrd="0" presId="urn:microsoft.com/office/officeart/2005/8/layout/vProcess5"/>
    <dgm:cxn modelId="{95E12D83-DCE1-41D9-9792-914713C3BD89}" type="presParOf" srcId="{EC2C5280-485F-48C7-8150-BA8C86380301}" destId="{1F8B1F66-0C8C-4184-918A-5184DD8FAB0B}" srcOrd="6" destOrd="0" presId="urn:microsoft.com/office/officeart/2005/8/layout/vProcess5"/>
    <dgm:cxn modelId="{67FD8D85-8180-453D-97EE-E92759592552}" type="presParOf" srcId="{EC2C5280-485F-48C7-8150-BA8C86380301}" destId="{78693EF9-763A-4C49-8993-A19E8412E09B}" srcOrd="7" destOrd="0" presId="urn:microsoft.com/office/officeart/2005/8/layout/vProcess5"/>
    <dgm:cxn modelId="{C9BDC845-3212-4CE3-ADBD-8B55B8900850}" type="presParOf" srcId="{EC2C5280-485F-48C7-8150-BA8C86380301}" destId="{35C0C554-11E7-4ABF-95A7-22E17EB3D02A}" srcOrd="8" destOrd="0" presId="urn:microsoft.com/office/officeart/2005/8/layout/vProcess5"/>
    <dgm:cxn modelId="{CD963C25-920B-450F-A785-A32A1A630CF9}" type="presParOf" srcId="{EC2C5280-485F-48C7-8150-BA8C86380301}" destId="{23FE5636-11CE-441E-8F33-CFFF8398FD0D}" srcOrd="9" destOrd="0" presId="urn:microsoft.com/office/officeart/2005/8/layout/vProcess5"/>
    <dgm:cxn modelId="{3658111D-2501-440F-A409-3FFF56B8659B}" type="presParOf" srcId="{EC2C5280-485F-48C7-8150-BA8C86380301}" destId="{69A40649-FB5C-4C79-B291-59A435BA191F}" srcOrd="10" destOrd="0" presId="urn:microsoft.com/office/officeart/2005/8/layout/vProcess5"/>
    <dgm:cxn modelId="{BF320919-93B4-41CF-9B6A-D09949612D8D}" type="presParOf" srcId="{EC2C5280-485F-48C7-8150-BA8C86380301}" destId="{95E8CD76-8B3A-44A5-9C79-7E792174DE94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B54D1F1-D7CC-473B-87F9-50EC0B813E0B}" type="doc">
      <dgm:prSet loTypeId="urn:microsoft.com/office/officeart/2005/8/layout/vProcess5" loCatId="process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7E441023-4D67-4ED0-A62F-C27EE56713B0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Configuring </a:t>
          </a:r>
          <a:r>
            <a:rPr lang="en-US" dirty="0" err="1">
              <a:latin typeface="Calibri" panose="020F0502020204030204"/>
              <a:ea typeface="+mn-ea"/>
              <a:cs typeface="+mn-cs"/>
            </a:rPr>
            <a:t>VScode</a:t>
          </a:r>
          <a:endParaRPr lang="en-US" dirty="0">
            <a:latin typeface="Calibri" panose="020F0502020204030204"/>
            <a:ea typeface="+mn-ea"/>
            <a:cs typeface="+mn-cs"/>
          </a:endParaRPr>
        </a:p>
      </dgm:t>
    </dgm:pt>
    <dgm:pt modelId="{38495E6C-8638-4E0B-B080-1F729E224C96}" type="parTrans" cxnId="{A8FCED7B-9B47-4747-A353-029A50620744}">
      <dgm:prSet/>
      <dgm:spPr/>
      <dgm:t>
        <a:bodyPr/>
        <a:lstStyle/>
        <a:p>
          <a:endParaRPr lang="en-US"/>
        </a:p>
      </dgm:t>
    </dgm:pt>
    <dgm:pt modelId="{25ED299A-18CB-4FFB-9692-7BB6F4F29DE2}" type="sibTrans" cxnId="{A8FCED7B-9B47-4747-A353-029A50620744}">
      <dgm:prSet/>
      <dgm:spPr/>
      <dgm:t>
        <a:bodyPr/>
        <a:lstStyle/>
        <a:p>
          <a:endParaRPr lang="en-US"/>
        </a:p>
      </dgm:t>
    </dgm:pt>
    <dgm:pt modelId="{FC3BEB1E-AA70-4D38-9FAF-C01CAD75EB68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Default Language</a:t>
          </a:r>
        </a:p>
      </dgm:t>
    </dgm:pt>
    <dgm:pt modelId="{29B6EF89-CE1B-4EEB-A37C-1FA6A79D211C}" type="parTrans" cxnId="{10F92C03-336E-4856-8EA4-FC6D3FAF116F}">
      <dgm:prSet/>
      <dgm:spPr/>
      <dgm:t>
        <a:bodyPr/>
        <a:lstStyle/>
        <a:p>
          <a:endParaRPr lang="en-US"/>
        </a:p>
      </dgm:t>
    </dgm:pt>
    <dgm:pt modelId="{B072E4F1-7844-4382-AB30-3F0EF90E4732}" type="sibTrans" cxnId="{10F92C03-336E-4856-8EA4-FC6D3FAF116F}">
      <dgm:prSet/>
      <dgm:spPr/>
      <dgm:t>
        <a:bodyPr/>
        <a:lstStyle/>
        <a:p>
          <a:endParaRPr lang="en-US"/>
        </a:p>
      </dgm:t>
    </dgm:pt>
    <dgm:pt modelId="{1FED0D5C-0FDA-4425-B7A9-C0F1761A807F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Working with Git</a:t>
          </a:r>
        </a:p>
      </dgm:t>
    </dgm:pt>
    <dgm:pt modelId="{2C2536E2-37BB-48D3-944F-21AEAB5486CE}" type="parTrans" cxnId="{E2CDBBA7-296A-4F3A-BD1B-0ED6E7686900}">
      <dgm:prSet/>
      <dgm:spPr/>
      <dgm:t>
        <a:bodyPr/>
        <a:lstStyle/>
        <a:p>
          <a:endParaRPr lang="en-US"/>
        </a:p>
      </dgm:t>
    </dgm:pt>
    <dgm:pt modelId="{3A4C5781-6F67-442E-8ED9-024B175A9454}" type="sibTrans" cxnId="{E2CDBBA7-296A-4F3A-BD1B-0ED6E7686900}">
      <dgm:prSet/>
      <dgm:spPr/>
      <dgm:t>
        <a:bodyPr/>
        <a:lstStyle/>
        <a:p>
          <a:endParaRPr lang="en-US"/>
        </a:p>
      </dgm:t>
    </dgm:pt>
    <dgm:pt modelId="{B71238B3-B576-4E4C-AD13-B9841F62CF5B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Reviewing a Pull Request</a:t>
          </a:r>
        </a:p>
      </dgm:t>
    </dgm:pt>
    <dgm:pt modelId="{3B64516C-6D4C-4288-90FC-A5CCEEE16613}" type="parTrans" cxnId="{27CE6903-EEEA-4E62-A7FA-324CF710EA90}">
      <dgm:prSet/>
      <dgm:spPr/>
      <dgm:t>
        <a:bodyPr/>
        <a:lstStyle/>
        <a:p>
          <a:endParaRPr lang="en-US"/>
        </a:p>
      </dgm:t>
    </dgm:pt>
    <dgm:pt modelId="{8CFAF848-C817-4129-BDCA-FC7F2AE12546}" type="sibTrans" cxnId="{27CE6903-EEEA-4E62-A7FA-324CF710EA90}">
      <dgm:prSet/>
      <dgm:spPr/>
      <dgm:t>
        <a:bodyPr/>
        <a:lstStyle/>
        <a:p>
          <a:endParaRPr lang="en-US"/>
        </a:p>
      </dgm:t>
    </dgm:pt>
    <dgm:pt modelId="{C4942943-76C3-4FE5-B2B7-BE293A5AF365}">
      <dgm:prSet/>
      <dgm:spPr>
        <a:xfrm>
          <a:off x="1834517" y="469890"/>
          <a:ext cx="3148942" cy="1335915"/>
        </a:xfrm>
      </dgm:spPr>
      <dgm:t>
        <a:bodyPr/>
        <a:lstStyle/>
        <a:p>
          <a:r>
            <a:rPr lang="en-US" dirty="0">
              <a:latin typeface="Calibri" panose="020F0502020204030204"/>
              <a:ea typeface="+mn-ea"/>
              <a:cs typeface="+mn-cs"/>
            </a:rPr>
            <a:t>Make it Awesome</a:t>
          </a:r>
        </a:p>
      </dgm:t>
    </dgm:pt>
    <dgm:pt modelId="{5DF9E42F-5F22-41D6-870B-0C3F33E23863}" type="parTrans" cxnId="{16E03244-147B-4838-8907-D369F30F388E}">
      <dgm:prSet/>
      <dgm:spPr/>
      <dgm:t>
        <a:bodyPr/>
        <a:lstStyle/>
        <a:p>
          <a:endParaRPr lang="en-US"/>
        </a:p>
      </dgm:t>
    </dgm:pt>
    <dgm:pt modelId="{BC31DE5E-473C-4A71-86E6-37440C5F4068}" type="sibTrans" cxnId="{16E03244-147B-4838-8907-D369F30F388E}">
      <dgm:prSet/>
      <dgm:spPr/>
      <dgm:t>
        <a:bodyPr/>
        <a:lstStyle/>
        <a:p>
          <a:endParaRPr lang="en-US"/>
        </a:p>
      </dgm:t>
    </dgm:pt>
    <dgm:pt modelId="{EC2C5280-485F-48C7-8150-BA8C86380301}" type="pres">
      <dgm:prSet presAssocID="{8B54D1F1-D7CC-473B-87F9-50EC0B813E0B}" presName="outerComposite" presStyleCnt="0">
        <dgm:presLayoutVars>
          <dgm:chMax val="5"/>
          <dgm:dir/>
          <dgm:resizeHandles val="exact"/>
        </dgm:presLayoutVars>
      </dgm:prSet>
      <dgm:spPr/>
    </dgm:pt>
    <dgm:pt modelId="{C81A3251-1772-45CA-A5DF-60FF22D57B5E}" type="pres">
      <dgm:prSet presAssocID="{8B54D1F1-D7CC-473B-87F9-50EC0B813E0B}" presName="dummyMaxCanvas" presStyleCnt="0">
        <dgm:presLayoutVars/>
      </dgm:prSet>
      <dgm:spPr/>
    </dgm:pt>
    <dgm:pt modelId="{11A94556-4A86-47BB-959E-B30A0ACC226D}" type="pres">
      <dgm:prSet presAssocID="{8B54D1F1-D7CC-473B-87F9-50EC0B813E0B}" presName="FiveNodes_1" presStyleLbl="node1" presStyleIdx="0" presStyleCnt="5">
        <dgm:presLayoutVars>
          <dgm:bulletEnabled val="1"/>
        </dgm:presLayoutVars>
      </dgm:prSet>
      <dgm:spPr/>
    </dgm:pt>
    <dgm:pt modelId="{D8C8999A-4F9F-423B-93C7-016162EB59B7}" type="pres">
      <dgm:prSet presAssocID="{8B54D1F1-D7CC-473B-87F9-50EC0B813E0B}" presName="FiveNodes_2" presStyleLbl="node1" presStyleIdx="1" presStyleCnt="5">
        <dgm:presLayoutVars>
          <dgm:bulletEnabled val="1"/>
        </dgm:presLayoutVars>
      </dgm:prSet>
      <dgm:spPr/>
    </dgm:pt>
    <dgm:pt modelId="{6F15EF53-9087-409E-B9CF-66389FB7CADD}" type="pres">
      <dgm:prSet presAssocID="{8B54D1F1-D7CC-473B-87F9-50EC0B813E0B}" presName="FiveNodes_3" presStyleLbl="node1" presStyleIdx="2" presStyleCnt="5">
        <dgm:presLayoutVars>
          <dgm:bulletEnabled val="1"/>
        </dgm:presLayoutVars>
      </dgm:prSet>
      <dgm:spPr/>
    </dgm:pt>
    <dgm:pt modelId="{5E50788A-5EE7-41DD-B667-40E703A029B2}" type="pres">
      <dgm:prSet presAssocID="{8B54D1F1-D7CC-473B-87F9-50EC0B813E0B}" presName="FiveNodes_4" presStyleLbl="node1" presStyleIdx="3" presStyleCnt="5">
        <dgm:presLayoutVars>
          <dgm:bulletEnabled val="1"/>
        </dgm:presLayoutVars>
      </dgm:prSet>
      <dgm:spPr/>
    </dgm:pt>
    <dgm:pt modelId="{B5CF0751-046D-44AD-8FF3-BABFDE69047D}" type="pres">
      <dgm:prSet presAssocID="{8B54D1F1-D7CC-473B-87F9-50EC0B813E0B}" presName="FiveNodes_5" presStyleLbl="node1" presStyleIdx="4" presStyleCnt="5">
        <dgm:presLayoutVars>
          <dgm:bulletEnabled val="1"/>
        </dgm:presLayoutVars>
      </dgm:prSet>
      <dgm:spPr/>
    </dgm:pt>
    <dgm:pt modelId="{CFA17CBA-6D68-4071-8A4E-D71F1902D8AC}" type="pres">
      <dgm:prSet presAssocID="{8B54D1F1-D7CC-473B-87F9-50EC0B813E0B}" presName="FiveConn_1-2" presStyleLbl="fgAccFollowNode1" presStyleIdx="0" presStyleCnt="4">
        <dgm:presLayoutVars>
          <dgm:bulletEnabled val="1"/>
        </dgm:presLayoutVars>
      </dgm:prSet>
      <dgm:spPr/>
    </dgm:pt>
    <dgm:pt modelId="{70CC287C-7F46-49F4-BBE6-70E15BE2CEEB}" type="pres">
      <dgm:prSet presAssocID="{8B54D1F1-D7CC-473B-87F9-50EC0B813E0B}" presName="FiveConn_2-3" presStyleLbl="fgAccFollowNode1" presStyleIdx="1" presStyleCnt="4">
        <dgm:presLayoutVars>
          <dgm:bulletEnabled val="1"/>
        </dgm:presLayoutVars>
      </dgm:prSet>
      <dgm:spPr/>
    </dgm:pt>
    <dgm:pt modelId="{833AF4EC-D8FD-41BC-BD87-35B094AE3CC1}" type="pres">
      <dgm:prSet presAssocID="{8B54D1F1-D7CC-473B-87F9-50EC0B813E0B}" presName="FiveConn_3-4" presStyleLbl="fgAccFollowNode1" presStyleIdx="2" presStyleCnt="4">
        <dgm:presLayoutVars>
          <dgm:bulletEnabled val="1"/>
        </dgm:presLayoutVars>
      </dgm:prSet>
      <dgm:spPr/>
    </dgm:pt>
    <dgm:pt modelId="{CC8B88FA-92D4-4E67-B401-391819A39515}" type="pres">
      <dgm:prSet presAssocID="{8B54D1F1-D7CC-473B-87F9-50EC0B813E0B}" presName="FiveConn_4-5" presStyleLbl="fgAccFollowNode1" presStyleIdx="3" presStyleCnt="4">
        <dgm:presLayoutVars>
          <dgm:bulletEnabled val="1"/>
        </dgm:presLayoutVars>
      </dgm:prSet>
      <dgm:spPr/>
    </dgm:pt>
    <dgm:pt modelId="{07332FE6-789C-4B21-9764-E921175115BC}" type="pres">
      <dgm:prSet presAssocID="{8B54D1F1-D7CC-473B-87F9-50EC0B813E0B}" presName="FiveNodes_1_text" presStyleLbl="node1" presStyleIdx="4" presStyleCnt="5">
        <dgm:presLayoutVars>
          <dgm:bulletEnabled val="1"/>
        </dgm:presLayoutVars>
      </dgm:prSet>
      <dgm:spPr/>
    </dgm:pt>
    <dgm:pt modelId="{4536D9A8-633F-4843-B6F1-92308D04768A}" type="pres">
      <dgm:prSet presAssocID="{8B54D1F1-D7CC-473B-87F9-50EC0B813E0B}" presName="FiveNodes_2_text" presStyleLbl="node1" presStyleIdx="4" presStyleCnt="5">
        <dgm:presLayoutVars>
          <dgm:bulletEnabled val="1"/>
        </dgm:presLayoutVars>
      </dgm:prSet>
      <dgm:spPr/>
    </dgm:pt>
    <dgm:pt modelId="{592C6462-F697-4334-865D-E8FB472B3C2D}" type="pres">
      <dgm:prSet presAssocID="{8B54D1F1-D7CC-473B-87F9-50EC0B813E0B}" presName="FiveNodes_3_text" presStyleLbl="node1" presStyleIdx="4" presStyleCnt="5">
        <dgm:presLayoutVars>
          <dgm:bulletEnabled val="1"/>
        </dgm:presLayoutVars>
      </dgm:prSet>
      <dgm:spPr/>
    </dgm:pt>
    <dgm:pt modelId="{4899ACE1-BDD9-41DD-B7DF-A7729231B855}" type="pres">
      <dgm:prSet presAssocID="{8B54D1F1-D7CC-473B-87F9-50EC0B813E0B}" presName="FiveNodes_4_text" presStyleLbl="node1" presStyleIdx="4" presStyleCnt="5">
        <dgm:presLayoutVars>
          <dgm:bulletEnabled val="1"/>
        </dgm:presLayoutVars>
      </dgm:prSet>
      <dgm:spPr/>
    </dgm:pt>
    <dgm:pt modelId="{039A7A53-2A01-4ACB-B869-85A660155FB7}" type="pres">
      <dgm:prSet presAssocID="{8B54D1F1-D7CC-473B-87F9-50EC0B813E0B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10F92C03-336E-4856-8EA4-FC6D3FAF116F}" srcId="{8B54D1F1-D7CC-473B-87F9-50EC0B813E0B}" destId="{FC3BEB1E-AA70-4D38-9FAF-C01CAD75EB68}" srcOrd="1" destOrd="0" parTransId="{29B6EF89-CE1B-4EEB-A37C-1FA6A79D211C}" sibTransId="{B072E4F1-7844-4382-AB30-3F0EF90E4732}"/>
    <dgm:cxn modelId="{27CE6903-EEEA-4E62-A7FA-324CF710EA90}" srcId="{8B54D1F1-D7CC-473B-87F9-50EC0B813E0B}" destId="{B71238B3-B576-4E4C-AD13-B9841F62CF5B}" srcOrd="3" destOrd="0" parTransId="{3B64516C-6D4C-4288-90FC-A5CCEEE16613}" sibTransId="{8CFAF848-C817-4129-BDCA-FC7F2AE12546}"/>
    <dgm:cxn modelId="{DAB51F05-7586-4CAF-AF97-DBD71FF383B1}" type="presOf" srcId="{7E441023-4D67-4ED0-A62F-C27EE56713B0}" destId="{07332FE6-789C-4B21-9764-E921175115BC}" srcOrd="1" destOrd="0" presId="urn:microsoft.com/office/officeart/2005/8/layout/vProcess5"/>
    <dgm:cxn modelId="{D1338B09-FC54-467F-9E91-47CC5432FC40}" type="presOf" srcId="{B71238B3-B576-4E4C-AD13-B9841F62CF5B}" destId="{5E50788A-5EE7-41DD-B667-40E703A029B2}" srcOrd="0" destOrd="0" presId="urn:microsoft.com/office/officeart/2005/8/layout/vProcess5"/>
    <dgm:cxn modelId="{1FC0FF0A-259B-49A2-9D64-F65D3943A751}" type="presOf" srcId="{8CFAF848-C817-4129-BDCA-FC7F2AE12546}" destId="{CC8B88FA-92D4-4E67-B401-391819A39515}" srcOrd="0" destOrd="0" presId="urn:microsoft.com/office/officeart/2005/8/layout/vProcess5"/>
    <dgm:cxn modelId="{003FA029-C907-40E4-A5BA-0B75A345DF01}" type="presOf" srcId="{1FED0D5C-0FDA-4425-B7A9-C0F1761A807F}" destId="{592C6462-F697-4334-865D-E8FB472B3C2D}" srcOrd="1" destOrd="0" presId="urn:microsoft.com/office/officeart/2005/8/layout/vProcess5"/>
    <dgm:cxn modelId="{98CB5D3F-3169-490A-BE8D-4D73FD3755EC}" type="presOf" srcId="{C4942943-76C3-4FE5-B2B7-BE293A5AF365}" destId="{039A7A53-2A01-4ACB-B869-85A660155FB7}" srcOrd="1" destOrd="0" presId="urn:microsoft.com/office/officeart/2005/8/layout/vProcess5"/>
    <dgm:cxn modelId="{ED91265F-338F-48CF-BD38-3BADD3BEF09D}" type="presOf" srcId="{8B54D1F1-D7CC-473B-87F9-50EC0B813E0B}" destId="{EC2C5280-485F-48C7-8150-BA8C86380301}" srcOrd="0" destOrd="0" presId="urn:microsoft.com/office/officeart/2005/8/layout/vProcess5"/>
    <dgm:cxn modelId="{9E104041-52E1-4AFE-AE01-3F1D4EE0EB9E}" type="presOf" srcId="{FC3BEB1E-AA70-4D38-9FAF-C01CAD75EB68}" destId="{D8C8999A-4F9F-423B-93C7-016162EB59B7}" srcOrd="0" destOrd="0" presId="urn:microsoft.com/office/officeart/2005/8/layout/vProcess5"/>
    <dgm:cxn modelId="{16E03244-147B-4838-8907-D369F30F388E}" srcId="{8B54D1F1-D7CC-473B-87F9-50EC0B813E0B}" destId="{C4942943-76C3-4FE5-B2B7-BE293A5AF365}" srcOrd="4" destOrd="0" parTransId="{5DF9E42F-5F22-41D6-870B-0C3F33E23863}" sibTransId="{BC31DE5E-473C-4A71-86E6-37440C5F4068}"/>
    <dgm:cxn modelId="{5FF97168-B735-4D56-8A1A-199A7008BB47}" type="presOf" srcId="{B71238B3-B576-4E4C-AD13-B9841F62CF5B}" destId="{4899ACE1-BDD9-41DD-B7DF-A7729231B855}" srcOrd="1" destOrd="0" presId="urn:microsoft.com/office/officeart/2005/8/layout/vProcess5"/>
    <dgm:cxn modelId="{CC59B858-93C5-41D8-9212-AF41C08569D3}" type="presOf" srcId="{7E441023-4D67-4ED0-A62F-C27EE56713B0}" destId="{11A94556-4A86-47BB-959E-B30A0ACC226D}" srcOrd="0" destOrd="0" presId="urn:microsoft.com/office/officeart/2005/8/layout/vProcess5"/>
    <dgm:cxn modelId="{A8FCED7B-9B47-4747-A353-029A50620744}" srcId="{8B54D1F1-D7CC-473B-87F9-50EC0B813E0B}" destId="{7E441023-4D67-4ED0-A62F-C27EE56713B0}" srcOrd="0" destOrd="0" parTransId="{38495E6C-8638-4E0B-B080-1F729E224C96}" sibTransId="{25ED299A-18CB-4FFB-9692-7BB6F4F29DE2}"/>
    <dgm:cxn modelId="{A683D189-6F18-429D-B67C-98D552F9380D}" type="presOf" srcId="{C4942943-76C3-4FE5-B2B7-BE293A5AF365}" destId="{B5CF0751-046D-44AD-8FF3-BABFDE69047D}" srcOrd="0" destOrd="0" presId="urn:microsoft.com/office/officeart/2005/8/layout/vProcess5"/>
    <dgm:cxn modelId="{E2CDBBA7-296A-4F3A-BD1B-0ED6E7686900}" srcId="{8B54D1F1-D7CC-473B-87F9-50EC0B813E0B}" destId="{1FED0D5C-0FDA-4425-B7A9-C0F1761A807F}" srcOrd="2" destOrd="0" parTransId="{2C2536E2-37BB-48D3-944F-21AEAB5486CE}" sibTransId="{3A4C5781-6F67-442E-8ED9-024B175A9454}"/>
    <dgm:cxn modelId="{D51247A8-43EB-4F36-8EEF-4CA4F8F357D2}" type="presOf" srcId="{FC3BEB1E-AA70-4D38-9FAF-C01CAD75EB68}" destId="{4536D9A8-633F-4843-B6F1-92308D04768A}" srcOrd="1" destOrd="0" presId="urn:microsoft.com/office/officeart/2005/8/layout/vProcess5"/>
    <dgm:cxn modelId="{1DE9A6BE-03B6-415D-B2FC-DC255A1E838B}" type="presOf" srcId="{25ED299A-18CB-4FFB-9692-7BB6F4F29DE2}" destId="{CFA17CBA-6D68-4071-8A4E-D71F1902D8AC}" srcOrd="0" destOrd="0" presId="urn:microsoft.com/office/officeart/2005/8/layout/vProcess5"/>
    <dgm:cxn modelId="{486845C0-7637-4C45-9069-685F04AACB04}" type="presOf" srcId="{3A4C5781-6F67-442E-8ED9-024B175A9454}" destId="{833AF4EC-D8FD-41BC-BD87-35B094AE3CC1}" srcOrd="0" destOrd="0" presId="urn:microsoft.com/office/officeart/2005/8/layout/vProcess5"/>
    <dgm:cxn modelId="{ED86A1F5-E553-434A-8ED2-3E22EE1A01FD}" type="presOf" srcId="{B072E4F1-7844-4382-AB30-3F0EF90E4732}" destId="{70CC287C-7F46-49F4-BBE6-70E15BE2CEEB}" srcOrd="0" destOrd="0" presId="urn:microsoft.com/office/officeart/2005/8/layout/vProcess5"/>
    <dgm:cxn modelId="{E0ADD8FC-5C41-4EF9-A4E9-82FC594E89F6}" type="presOf" srcId="{1FED0D5C-0FDA-4425-B7A9-C0F1761A807F}" destId="{6F15EF53-9087-409E-B9CF-66389FB7CADD}" srcOrd="0" destOrd="0" presId="urn:microsoft.com/office/officeart/2005/8/layout/vProcess5"/>
    <dgm:cxn modelId="{D3BFC290-2596-4A36-9F9C-C31784BBC993}" type="presParOf" srcId="{EC2C5280-485F-48C7-8150-BA8C86380301}" destId="{C81A3251-1772-45CA-A5DF-60FF22D57B5E}" srcOrd="0" destOrd="0" presId="urn:microsoft.com/office/officeart/2005/8/layout/vProcess5"/>
    <dgm:cxn modelId="{ECFD4CD2-17F0-4161-A0D7-EB9FB94149A7}" type="presParOf" srcId="{EC2C5280-485F-48C7-8150-BA8C86380301}" destId="{11A94556-4A86-47BB-959E-B30A0ACC226D}" srcOrd="1" destOrd="0" presId="urn:microsoft.com/office/officeart/2005/8/layout/vProcess5"/>
    <dgm:cxn modelId="{FB4EF4E2-A57A-4612-AE2B-9CD391376A06}" type="presParOf" srcId="{EC2C5280-485F-48C7-8150-BA8C86380301}" destId="{D8C8999A-4F9F-423B-93C7-016162EB59B7}" srcOrd="2" destOrd="0" presId="urn:microsoft.com/office/officeart/2005/8/layout/vProcess5"/>
    <dgm:cxn modelId="{2D764723-7EC0-43C7-A657-3CA22C339B0D}" type="presParOf" srcId="{EC2C5280-485F-48C7-8150-BA8C86380301}" destId="{6F15EF53-9087-409E-B9CF-66389FB7CADD}" srcOrd="3" destOrd="0" presId="urn:microsoft.com/office/officeart/2005/8/layout/vProcess5"/>
    <dgm:cxn modelId="{B21030F5-86BC-434C-85CC-D1B45D98DF10}" type="presParOf" srcId="{EC2C5280-485F-48C7-8150-BA8C86380301}" destId="{5E50788A-5EE7-41DD-B667-40E703A029B2}" srcOrd="4" destOrd="0" presId="urn:microsoft.com/office/officeart/2005/8/layout/vProcess5"/>
    <dgm:cxn modelId="{827A38B9-B9D1-42CC-8CD4-3E518228FED5}" type="presParOf" srcId="{EC2C5280-485F-48C7-8150-BA8C86380301}" destId="{B5CF0751-046D-44AD-8FF3-BABFDE69047D}" srcOrd="5" destOrd="0" presId="urn:microsoft.com/office/officeart/2005/8/layout/vProcess5"/>
    <dgm:cxn modelId="{674F66E2-BF8A-45A0-A168-F01D770B9922}" type="presParOf" srcId="{EC2C5280-485F-48C7-8150-BA8C86380301}" destId="{CFA17CBA-6D68-4071-8A4E-D71F1902D8AC}" srcOrd="6" destOrd="0" presId="urn:microsoft.com/office/officeart/2005/8/layout/vProcess5"/>
    <dgm:cxn modelId="{34BDD2E8-E04A-4E13-9BA8-F665D4DA381C}" type="presParOf" srcId="{EC2C5280-485F-48C7-8150-BA8C86380301}" destId="{70CC287C-7F46-49F4-BBE6-70E15BE2CEEB}" srcOrd="7" destOrd="0" presId="urn:microsoft.com/office/officeart/2005/8/layout/vProcess5"/>
    <dgm:cxn modelId="{D0C57801-647F-43D6-AE5A-49D8A8C2BDA0}" type="presParOf" srcId="{EC2C5280-485F-48C7-8150-BA8C86380301}" destId="{833AF4EC-D8FD-41BC-BD87-35B094AE3CC1}" srcOrd="8" destOrd="0" presId="urn:microsoft.com/office/officeart/2005/8/layout/vProcess5"/>
    <dgm:cxn modelId="{CD8C916F-6E7C-4882-A85D-282B4B24D1D6}" type="presParOf" srcId="{EC2C5280-485F-48C7-8150-BA8C86380301}" destId="{CC8B88FA-92D4-4E67-B401-391819A39515}" srcOrd="9" destOrd="0" presId="urn:microsoft.com/office/officeart/2005/8/layout/vProcess5"/>
    <dgm:cxn modelId="{2FCC5268-DF05-4FF0-A939-E1AEA409F522}" type="presParOf" srcId="{EC2C5280-485F-48C7-8150-BA8C86380301}" destId="{07332FE6-789C-4B21-9764-E921175115BC}" srcOrd="10" destOrd="0" presId="urn:microsoft.com/office/officeart/2005/8/layout/vProcess5"/>
    <dgm:cxn modelId="{A8242800-B19E-47B9-A48A-40BAC42EAAF4}" type="presParOf" srcId="{EC2C5280-485F-48C7-8150-BA8C86380301}" destId="{4536D9A8-633F-4843-B6F1-92308D04768A}" srcOrd="11" destOrd="0" presId="urn:microsoft.com/office/officeart/2005/8/layout/vProcess5"/>
    <dgm:cxn modelId="{CE7943B1-CFE1-4505-A5D3-22F822167CE9}" type="presParOf" srcId="{EC2C5280-485F-48C7-8150-BA8C86380301}" destId="{592C6462-F697-4334-865D-E8FB472B3C2D}" srcOrd="12" destOrd="0" presId="urn:microsoft.com/office/officeart/2005/8/layout/vProcess5"/>
    <dgm:cxn modelId="{2DFDB31F-D4EF-496F-B15A-34E431DD4508}" type="presParOf" srcId="{EC2C5280-485F-48C7-8150-BA8C86380301}" destId="{4899ACE1-BDD9-41DD-B7DF-A7729231B855}" srcOrd="13" destOrd="0" presId="urn:microsoft.com/office/officeart/2005/8/layout/vProcess5"/>
    <dgm:cxn modelId="{08363A9E-DDE9-4885-913E-AFEB1BD37263}" type="presParOf" srcId="{EC2C5280-485F-48C7-8150-BA8C86380301}" destId="{039A7A53-2A01-4ACB-B869-85A660155FB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C773D5-2B30-43A5-B4F8-EA747B631126}">
      <dsp:nvSpPr>
        <dsp:cNvPr id="0" name=""/>
        <dsp:cNvSpPr/>
      </dsp:nvSpPr>
      <dsp:spPr>
        <a:xfrm>
          <a:off x="0" y="5751"/>
          <a:ext cx="8342404" cy="122513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94E0AA-9076-4155-B9AA-ECAB7C4ADE79}">
      <dsp:nvSpPr>
        <dsp:cNvPr id="0" name=""/>
        <dsp:cNvSpPr/>
      </dsp:nvSpPr>
      <dsp:spPr>
        <a:xfrm>
          <a:off x="370603" y="281407"/>
          <a:ext cx="673824" cy="6738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0BB2F9-8115-45C5-96DC-D41231DA1356}">
      <dsp:nvSpPr>
        <dsp:cNvPr id="0" name=""/>
        <dsp:cNvSpPr/>
      </dsp:nvSpPr>
      <dsp:spPr>
        <a:xfrm>
          <a:off x="1415030" y="5751"/>
          <a:ext cx="6927373" cy="1225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660" tIns="129660" rIns="129660" bIns="129660" numCol="1" spcCol="1270" anchor="ctr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Writing Code</a:t>
          </a:r>
        </a:p>
      </dsp:txBody>
      <dsp:txXfrm>
        <a:off x="1415030" y="5751"/>
        <a:ext cx="6927373" cy="1225134"/>
      </dsp:txXfrm>
    </dsp:sp>
    <dsp:sp modelId="{96CEF387-C65D-43CD-98FE-B3068DA65028}">
      <dsp:nvSpPr>
        <dsp:cNvPr id="0" name=""/>
        <dsp:cNvSpPr/>
      </dsp:nvSpPr>
      <dsp:spPr>
        <a:xfrm>
          <a:off x="0" y="1537170"/>
          <a:ext cx="8342404" cy="122513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AF4F1D-5307-4709-A996-5504355466EA}">
      <dsp:nvSpPr>
        <dsp:cNvPr id="0" name=""/>
        <dsp:cNvSpPr/>
      </dsp:nvSpPr>
      <dsp:spPr>
        <a:xfrm>
          <a:off x="370603" y="1812825"/>
          <a:ext cx="673824" cy="6738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5DCC1C-F7CA-4957-BB6F-DAE817FD1951}">
      <dsp:nvSpPr>
        <dsp:cNvPr id="0" name=""/>
        <dsp:cNvSpPr/>
      </dsp:nvSpPr>
      <dsp:spPr>
        <a:xfrm>
          <a:off x="1415030" y="1537170"/>
          <a:ext cx="6927373" cy="1225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660" tIns="129660" rIns="129660" bIns="129660" numCol="1" spcCol="1270" anchor="ctr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PowerShell ISE</a:t>
          </a:r>
        </a:p>
      </dsp:txBody>
      <dsp:txXfrm>
        <a:off x="1415030" y="1537170"/>
        <a:ext cx="6927373" cy="1225134"/>
      </dsp:txXfrm>
    </dsp:sp>
    <dsp:sp modelId="{ABF9D17F-F27C-4614-A8AB-E88877DFB2E1}">
      <dsp:nvSpPr>
        <dsp:cNvPr id="0" name=""/>
        <dsp:cNvSpPr/>
      </dsp:nvSpPr>
      <dsp:spPr>
        <a:xfrm>
          <a:off x="0" y="3068589"/>
          <a:ext cx="8342404" cy="122513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3C8921-C06C-4E78-A664-E7BEB5D23011}">
      <dsp:nvSpPr>
        <dsp:cNvPr id="0" name=""/>
        <dsp:cNvSpPr/>
      </dsp:nvSpPr>
      <dsp:spPr>
        <a:xfrm>
          <a:off x="370603" y="3344244"/>
          <a:ext cx="673824" cy="67382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073BCC-B1C1-407B-98BE-2AF36E38CEA4}">
      <dsp:nvSpPr>
        <dsp:cNvPr id="0" name=""/>
        <dsp:cNvSpPr/>
      </dsp:nvSpPr>
      <dsp:spPr>
        <a:xfrm>
          <a:off x="1415030" y="3068589"/>
          <a:ext cx="6927373" cy="1225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660" tIns="129660" rIns="129660" bIns="129660" numCol="1" spcCol="1270" anchor="ctr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 err="1"/>
            <a:t>Vscode</a:t>
          </a:r>
          <a:endParaRPr lang="en-US" sz="3200" b="1" kern="1200" dirty="0"/>
        </a:p>
      </dsp:txBody>
      <dsp:txXfrm>
        <a:off x="1415030" y="3068589"/>
        <a:ext cx="6927373" cy="1225134"/>
      </dsp:txXfrm>
    </dsp:sp>
    <dsp:sp modelId="{898F2052-1A45-47EF-846B-C097CF62CD8E}">
      <dsp:nvSpPr>
        <dsp:cNvPr id="0" name=""/>
        <dsp:cNvSpPr/>
      </dsp:nvSpPr>
      <dsp:spPr>
        <a:xfrm>
          <a:off x="0" y="4600007"/>
          <a:ext cx="8342404" cy="1225134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78F415-3107-44F1-82B7-4640E8024BE7}">
      <dsp:nvSpPr>
        <dsp:cNvPr id="0" name=""/>
        <dsp:cNvSpPr/>
      </dsp:nvSpPr>
      <dsp:spPr>
        <a:xfrm>
          <a:off x="370603" y="4875663"/>
          <a:ext cx="673824" cy="67382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C332FC-16E7-40C7-8A0A-4666BD0E7F63}">
      <dsp:nvSpPr>
        <dsp:cNvPr id="0" name=""/>
        <dsp:cNvSpPr/>
      </dsp:nvSpPr>
      <dsp:spPr>
        <a:xfrm>
          <a:off x="1415030" y="4600007"/>
          <a:ext cx="6927373" cy="1225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660" tIns="129660" rIns="129660" bIns="129660" numCol="1" spcCol="1270" anchor="ctr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Demos</a:t>
          </a:r>
        </a:p>
      </dsp:txBody>
      <dsp:txXfrm>
        <a:off x="1415030" y="4600007"/>
        <a:ext cx="6927373" cy="1225134"/>
      </dsp:txXfrm>
    </dsp:sp>
    <dsp:sp modelId="{B3DEFD95-5C5D-4383-9DFC-F6710BC7F3D8}">
      <dsp:nvSpPr>
        <dsp:cNvPr id="0" name=""/>
        <dsp:cNvSpPr/>
      </dsp:nvSpPr>
      <dsp:spPr>
        <a:xfrm>
          <a:off x="0" y="6131426"/>
          <a:ext cx="8342404" cy="1225134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A77786-D6F4-4C96-A37E-9151CEE2BAB0}">
      <dsp:nvSpPr>
        <dsp:cNvPr id="0" name=""/>
        <dsp:cNvSpPr/>
      </dsp:nvSpPr>
      <dsp:spPr>
        <a:xfrm>
          <a:off x="370603" y="6407081"/>
          <a:ext cx="673824" cy="67382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1E95DA-93A8-4CB7-9A83-E8738BFD72E7}">
      <dsp:nvSpPr>
        <dsp:cNvPr id="0" name=""/>
        <dsp:cNvSpPr/>
      </dsp:nvSpPr>
      <dsp:spPr>
        <a:xfrm>
          <a:off x="1415030" y="6131426"/>
          <a:ext cx="6927373" cy="1225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660" tIns="129660" rIns="129660" bIns="129660" numCol="1" spcCol="1270" anchor="ctr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Q&amp;A</a:t>
          </a:r>
        </a:p>
      </dsp:txBody>
      <dsp:txXfrm>
        <a:off x="1415030" y="6131426"/>
        <a:ext cx="6927373" cy="12251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BC678B-78DB-4A84-ACE0-82E508B9BB14}">
      <dsp:nvSpPr>
        <dsp:cNvPr id="0" name=""/>
        <dsp:cNvSpPr/>
      </dsp:nvSpPr>
      <dsp:spPr>
        <a:xfrm>
          <a:off x="0" y="3593"/>
          <a:ext cx="9637056" cy="182127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AE4A4A-2E75-46FE-B3DC-EC9C81BA0179}">
      <dsp:nvSpPr>
        <dsp:cNvPr id="0" name=""/>
        <dsp:cNvSpPr/>
      </dsp:nvSpPr>
      <dsp:spPr>
        <a:xfrm>
          <a:off x="550934" y="413379"/>
          <a:ext cx="1001699" cy="100169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AC2D2F-A5F0-4284-9755-94E879BAF114}">
      <dsp:nvSpPr>
        <dsp:cNvPr id="0" name=""/>
        <dsp:cNvSpPr/>
      </dsp:nvSpPr>
      <dsp:spPr>
        <a:xfrm>
          <a:off x="2103568" y="3593"/>
          <a:ext cx="7533487" cy="18212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751" tIns="192751" rIns="192751" bIns="19275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Write working code</a:t>
          </a:r>
        </a:p>
      </dsp:txBody>
      <dsp:txXfrm>
        <a:off x="2103568" y="3593"/>
        <a:ext cx="7533487" cy="1821271"/>
      </dsp:txXfrm>
    </dsp:sp>
    <dsp:sp modelId="{C2D7056B-6FB4-4196-9E7F-6853C152338C}">
      <dsp:nvSpPr>
        <dsp:cNvPr id="0" name=""/>
        <dsp:cNvSpPr/>
      </dsp:nvSpPr>
      <dsp:spPr>
        <a:xfrm>
          <a:off x="0" y="2280182"/>
          <a:ext cx="9637056" cy="182127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74EABF-00A1-42E3-9A25-F7E5647DFBC3}">
      <dsp:nvSpPr>
        <dsp:cNvPr id="0" name=""/>
        <dsp:cNvSpPr/>
      </dsp:nvSpPr>
      <dsp:spPr>
        <a:xfrm>
          <a:off x="550934" y="2689968"/>
          <a:ext cx="1001699" cy="100169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9F8F0E-DBD5-4FC3-830C-7037C4B890E2}">
      <dsp:nvSpPr>
        <dsp:cNvPr id="0" name=""/>
        <dsp:cNvSpPr/>
      </dsp:nvSpPr>
      <dsp:spPr>
        <a:xfrm>
          <a:off x="2103568" y="2280182"/>
          <a:ext cx="7533487" cy="18212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751" tIns="192751" rIns="192751" bIns="19275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Collaboration</a:t>
          </a:r>
        </a:p>
      </dsp:txBody>
      <dsp:txXfrm>
        <a:off x="2103568" y="2280182"/>
        <a:ext cx="7533487" cy="1821271"/>
      </dsp:txXfrm>
    </dsp:sp>
    <dsp:sp modelId="{A494E166-5A58-4098-95C9-BA7E688ABDAB}">
      <dsp:nvSpPr>
        <dsp:cNvPr id="0" name=""/>
        <dsp:cNvSpPr/>
      </dsp:nvSpPr>
      <dsp:spPr>
        <a:xfrm>
          <a:off x="0" y="4556771"/>
          <a:ext cx="9637056" cy="182127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2518E1-C0A6-49D5-B213-714D7D8310E2}">
      <dsp:nvSpPr>
        <dsp:cNvPr id="0" name=""/>
        <dsp:cNvSpPr/>
      </dsp:nvSpPr>
      <dsp:spPr>
        <a:xfrm>
          <a:off x="550934" y="4966557"/>
          <a:ext cx="1001699" cy="100169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D416E7-3225-4BC8-B783-89608E868A0F}">
      <dsp:nvSpPr>
        <dsp:cNvPr id="0" name=""/>
        <dsp:cNvSpPr/>
      </dsp:nvSpPr>
      <dsp:spPr>
        <a:xfrm>
          <a:off x="2103568" y="4556771"/>
          <a:ext cx="7533487" cy="18212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751" tIns="192751" rIns="192751" bIns="19275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Validation</a:t>
          </a:r>
        </a:p>
      </dsp:txBody>
      <dsp:txXfrm>
        <a:off x="2103568" y="4556771"/>
        <a:ext cx="7533487" cy="1821271"/>
      </dsp:txXfrm>
    </dsp:sp>
    <dsp:sp modelId="{861A830E-1ECB-41AE-8249-C091A339C430}">
      <dsp:nvSpPr>
        <dsp:cNvPr id="0" name=""/>
        <dsp:cNvSpPr/>
      </dsp:nvSpPr>
      <dsp:spPr>
        <a:xfrm>
          <a:off x="0" y="6833360"/>
          <a:ext cx="9637056" cy="182127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0C89C1-AD8B-4E46-897B-E5B5F72E587C}">
      <dsp:nvSpPr>
        <dsp:cNvPr id="0" name=""/>
        <dsp:cNvSpPr/>
      </dsp:nvSpPr>
      <dsp:spPr>
        <a:xfrm>
          <a:off x="550934" y="7243146"/>
          <a:ext cx="1001699" cy="100169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6F2315-767E-47B7-8C85-CCF782AC0AC0}">
      <dsp:nvSpPr>
        <dsp:cNvPr id="0" name=""/>
        <dsp:cNvSpPr/>
      </dsp:nvSpPr>
      <dsp:spPr>
        <a:xfrm>
          <a:off x="2103568" y="6833360"/>
          <a:ext cx="7533487" cy="18212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751" tIns="192751" rIns="192751" bIns="19275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Testing</a:t>
          </a:r>
        </a:p>
      </dsp:txBody>
      <dsp:txXfrm>
        <a:off x="2103568" y="6833360"/>
        <a:ext cx="7533487" cy="18212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519406-16A4-4F2B-AE2B-D6DB015D3206}">
      <dsp:nvSpPr>
        <dsp:cNvPr id="0" name=""/>
        <dsp:cNvSpPr/>
      </dsp:nvSpPr>
      <dsp:spPr>
        <a:xfrm>
          <a:off x="0" y="0"/>
          <a:ext cx="12618720" cy="14359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>
              <a:latin typeface="Calibri" panose="020F0502020204030204"/>
              <a:ea typeface="+mn-ea"/>
              <a:cs typeface="+mn-cs"/>
            </a:rPr>
            <a:t>Windows Release Cycle</a:t>
          </a:r>
        </a:p>
      </dsp:txBody>
      <dsp:txXfrm>
        <a:off x="42057" y="42057"/>
        <a:ext cx="10947890" cy="1351827"/>
      </dsp:txXfrm>
    </dsp:sp>
    <dsp:sp modelId="{53F3BBDF-86CA-42B1-A913-769B8F31D448}">
      <dsp:nvSpPr>
        <dsp:cNvPr id="0" name=""/>
        <dsp:cNvSpPr/>
      </dsp:nvSpPr>
      <dsp:spPr>
        <a:xfrm>
          <a:off x="1056817" y="1697021"/>
          <a:ext cx="12618720" cy="14359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>
              <a:latin typeface="Calibri" panose="020F0502020204030204"/>
              <a:ea typeface="+mn-ea"/>
              <a:cs typeface="+mn-cs"/>
            </a:rPr>
            <a:t>Closed Source</a:t>
          </a:r>
        </a:p>
      </dsp:txBody>
      <dsp:txXfrm>
        <a:off x="1098874" y="1739078"/>
        <a:ext cx="10544426" cy="1351827"/>
      </dsp:txXfrm>
    </dsp:sp>
    <dsp:sp modelId="{E7F8F84B-22C1-4B39-A27D-9E05290876B9}">
      <dsp:nvSpPr>
        <dsp:cNvPr id="0" name=""/>
        <dsp:cNvSpPr/>
      </dsp:nvSpPr>
      <dsp:spPr>
        <a:xfrm>
          <a:off x="2097862" y="3394043"/>
          <a:ext cx="12618720" cy="14359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>
              <a:latin typeface="Calibri" panose="020F0502020204030204"/>
              <a:ea typeface="+mn-ea"/>
              <a:cs typeface="+mn-cs"/>
            </a:rPr>
            <a:t>No longer Developed</a:t>
          </a:r>
        </a:p>
      </dsp:txBody>
      <dsp:txXfrm>
        <a:off x="2139919" y="3436100"/>
        <a:ext cx="10560199" cy="1351827"/>
      </dsp:txXfrm>
    </dsp:sp>
    <dsp:sp modelId="{CF7B6583-0476-4687-826D-12839C3F9807}">
      <dsp:nvSpPr>
        <dsp:cNvPr id="0" name=""/>
        <dsp:cNvSpPr/>
      </dsp:nvSpPr>
      <dsp:spPr>
        <a:xfrm>
          <a:off x="3154680" y="5091065"/>
          <a:ext cx="12618720" cy="14359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>
              <a:latin typeface="Calibri" panose="020F0502020204030204"/>
              <a:ea typeface="+mn-ea"/>
              <a:cs typeface="+mn-cs"/>
            </a:rPr>
            <a:t>Stable</a:t>
          </a:r>
        </a:p>
      </dsp:txBody>
      <dsp:txXfrm>
        <a:off x="3196737" y="5133122"/>
        <a:ext cx="10544426" cy="1351827"/>
      </dsp:txXfrm>
    </dsp:sp>
    <dsp:sp modelId="{2D57DE1F-AE15-4776-AF38-80B1FD9AFBE4}">
      <dsp:nvSpPr>
        <dsp:cNvPr id="0" name=""/>
        <dsp:cNvSpPr/>
      </dsp:nvSpPr>
      <dsp:spPr>
        <a:xfrm>
          <a:off x="11685357" y="1099800"/>
          <a:ext cx="933362" cy="93336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11895363" y="1099800"/>
        <a:ext cx="513350" cy="702355"/>
      </dsp:txXfrm>
    </dsp:sp>
    <dsp:sp modelId="{72648E9D-5D5F-4B8B-B840-D11948243A5C}">
      <dsp:nvSpPr>
        <dsp:cNvPr id="0" name=""/>
        <dsp:cNvSpPr/>
      </dsp:nvSpPr>
      <dsp:spPr>
        <a:xfrm>
          <a:off x="12742175" y="2796822"/>
          <a:ext cx="933362" cy="93336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12952181" y="2796822"/>
        <a:ext cx="513350" cy="702355"/>
      </dsp:txXfrm>
    </dsp:sp>
    <dsp:sp modelId="{0FCA9E47-0B95-4D32-A03D-885CEDA64369}">
      <dsp:nvSpPr>
        <dsp:cNvPr id="0" name=""/>
        <dsp:cNvSpPr/>
      </dsp:nvSpPr>
      <dsp:spPr>
        <a:xfrm>
          <a:off x="13783220" y="4493844"/>
          <a:ext cx="933362" cy="93336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13993226" y="4493844"/>
        <a:ext cx="513350" cy="7023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461BEE-0802-49F9-B7D1-BD161DF512E8}">
      <dsp:nvSpPr>
        <dsp:cNvPr id="0" name=""/>
        <dsp:cNvSpPr/>
      </dsp:nvSpPr>
      <dsp:spPr>
        <a:xfrm>
          <a:off x="0" y="0"/>
          <a:ext cx="12618720" cy="14359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>
              <a:latin typeface="Calibri" panose="020F0502020204030204"/>
              <a:ea typeface="+mn-ea"/>
              <a:cs typeface="+mn-cs"/>
            </a:rPr>
            <a:t>Active Development</a:t>
          </a:r>
        </a:p>
      </dsp:txBody>
      <dsp:txXfrm>
        <a:off x="42057" y="42057"/>
        <a:ext cx="10947890" cy="1351827"/>
      </dsp:txXfrm>
    </dsp:sp>
    <dsp:sp modelId="{1FDE80B3-EC09-41AB-981A-7C3CCDAEFCF9}">
      <dsp:nvSpPr>
        <dsp:cNvPr id="0" name=""/>
        <dsp:cNvSpPr/>
      </dsp:nvSpPr>
      <dsp:spPr>
        <a:xfrm>
          <a:off x="1056817" y="1697021"/>
          <a:ext cx="12618720" cy="14359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>
              <a:latin typeface="Calibri" panose="020F0502020204030204"/>
              <a:ea typeface="+mn-ea"/>
              <a:cs typeface="+mn-cs"/>
            </a:rPr>
            <a:t>Frequent releases</a:t>
          </a:r>
        </a:p>
      </dsp:txBody>
      <dsp:txXfrm>
        <a:off x="1098874" y="1739078"/>
        <a:ext cx="10544426" cy="1351827"/>
      </dsp:txXfrm>
    </dsp:sp>
    <dsp:sp modelId="{60497895-041F-4B6D-9717-2C03634C658B}">
      <dsp:nvSpPr>
        <dsp:cNvPr id="0" name=""/>
        <dsp:cNvSpPr/>
      </dsp:nvSpPr>
      <dsp:spPr>
        <a:xfrm>
          <a:off x="2097862" y="3394043"/>
          <a:ext cx="12618720" cy="14359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>
              <a:latin typeface="Calibri" panose="020F0502020204030204"/>
              <a:ea typeface="+mn-ea"/>
              <a:cs typeface="+mn-cs"/>
            </a:rPr>
            <a:t>Extensible</a:t>
          </a:r>
        </a:p>
      </dsp:txBody>
      <dsp:txXfrm>
        <a:off x="2139919" y="3436100"/>
        <a:ext cx="10560199" cy="1351827"/>
      </dsp:txXfrm>
    </dsp:sp>
    <dsp:sp modelId="{C02A0A16-5D42-416E-883F-C54D31603B92}">
      <dsp:nvSpPr>
        <dsp:cNvPr id="0" name=""/>
        <dsp:cNvSpPr/>
      </dsp:nvSpPr>
      <dsp:spPr>
        <a:xfrm>
          <a:off x="3154680" y="5091065"/>
          <a:ext cx="12618720" cy="14359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 dirty="0">
              <a:latin typeface="Calibri" panose="020F0502020204030204"/>
              <a:ea typeface="+mn-ea"/>
              <a:cs typeface="+mn-cs"/>
            </a:rPr>
            <a:t>Cross-platform</a:t>
          </a:r>
        </a:p>
      </dsp:txBody>
      <dsp:txXfrm>
        <a:off x="3196737" y="5133122"/>
        <a:ext cx="10544426" cy="1351827"/>
      </dsp:txXfrm>
    </dsp:sp>
    <dsp:sp modelId="{C4CAB1CE-D074-4071-9077-DDE28B9EA6C7}">
      <dsp:nvSpPr>
        <dsp:cNvPr id="0" name=""/>
        <dsp:cNvSpPr/>
      </dsp:nvSpPr>
      <dsp:spPr>
        <a:xfrm>
          <a:off x="11685357" y="1099800"/>
          <a:ext cx="933362" cy="93336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11895363" y="1099800"/>
        <a:ext cx="513350" cy="702355"/>
      </dsp:txXfrm>
    </dsp:sp>
    <dsp:sp modelId="{1F8B1F66-0C8C-4184-918A-5184DD8FAB0B}">
      <dsp:nvSpPr>
        <dsp:cNvPr id="0" name=""/>
        <dsp:cNvSpPr/>
      </dsp:nvSpPr>
      <dsp:spPr>
        <a:xfrm>
          <a:off x="12742175" y="2796822"/>
          <a:ext cx="933362" cy="93336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12952181" y="2796822"/>
        <a:ext cx="513350" cy="702355"/>
      </dsp:txXfrm>
    </dsp:sp>
    <dsp:sp modelId="{78693EF9-763A-4C49-8993-A19E8412E09B}">
      <dsp:nvSpPr>
        <dsp:cNvPr id="0" name=""/>
        <dsp:cNvSpPr/>
      </dsp:nvSpPr>
      <dsp:spPr>
        <a:xfrm>
          <a:off x="13783220" y="4493844"/>
          <a:ext cx="933362" cy="93336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13993226" y="4493844"/>
        <a:ext cx="513350" cy="7023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A94556-4A86-47BB-959E-B30A0ACC226D}">
      <dsp:nvSpPr>
        <dsp:cNvPr id="0" name=""/>
        <dsp:cNvSpPr/>
      </dsp:nvSpPr>
      <dsp:spPr>
        <a:xfrm>
          <a:off x="0" y="0"/>
          <a:ext cx="11529441" cy="107884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>
              <a:latin typeface="Calibri" panose="020F0502020204030204"/>
              <a:ea typeface="+mn-ea"/>
              <a:cs typeface="+mn-cs"/>
            </a:rPr>
            <a:t>Configuring </a:t>
          </a:r>
          <a:r>
            <a:rPr lang="en-US" sz="4700" kern="1200" dirty="0" err="1">
              <a:latin typeface="Calibri" panose="020F0502020204030204"/>
              <a:ea typeface="+mn-ea"/>
              <a:cs typeface="+mn-cs"/>
            </a:rPr>
            <a:t>VScode</a:t>
          </a:r>
          <a:endParaRPr lang="en-US" sz="4700" kern="1200" dirty="0">
            <a:latin typeface="Calibri" panose="020F0502020204030204"/>
            <a:ea typeface="+mn-ea"/>
            <a:cs typeface="+mn-cs"/>
          </a:endParaRPr>
        </a:p>
      </dsp:txBody>
      <dsp:txXfrm>
        <a:off x="31598" y="31598"/>
        <a:ext cx="10239053" cy="1015653"/>
      </dsp:txXfrm>
    </dsp:sp>
    <dsp:sp modelId="{D8C8999A-4F9F-423B-93C7-016162EB59B7}">
      <dsp:nvSpPr>
        <dsp:cNvPr id="0" name=""/>
        <dsp:cNvSpPr/>
      </dsp:nvSpPr>
      <dsp:spPr>
        <a:xfrm>
          <a:off x="860964" y="1228689"/>
          <a:ext cx="11529441" cy="107884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>
              <a:latin typeface="Calibri" panose="020F0502020204030204"/>
              <a:ea typeface="+mn-ea"/>
              <a:cs typeface="+mn-cs"/>
            </a:rPr>
            <a:t>Default Language</a:t>
          </a:r>
        </a:p>
      </dsp:txBody>
      <dsp:txXfrm>
        <a:off x="892562" y="1260287"/>
        <a:ext cx="9904028" cy="1015653"/>
      </dsp:txXfrm>
    </dsp:sp>
    <dsp:sp modelId="{6F15EF53-9087-409E-B9CF-66389FB7CADD}">
      <dsp:nvSpPr>
        <dsp:cNvPr id="0" name=""/>
        <dsp:cNvSpPr/>
      </dsp:nvSpPr>
      <dsp:spPr>
        <a:xfrm>
          <a:off x="1721929" y="2457378"/>
          <a:ext cx="11529441" cy="107884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>
              <a:latin typeface="Calibri" panose="020F0502020204030204"/>
              <a:ea typeface="+mn-ea"/>
              <a:cs typeface="+mn-cs"/>
            </a:rPr>
            <a:t>Working with Git</a:t>
          </a:r>
        </a:p>
      </dsp:txBody>
      <dsp:txXfrm>
        <a:off x="1753527" y="2488976"/>
        <a:ext cx="9904028" cy="1015653"/>
      </dsp:txXfrm>
    </dsp:sp>
    <dsp:sp modelId="{5E50788A-5EE7-41DD-B667-40E703A029B2}">
      <dsp:nvSpPr>
        <dsp:cNvPr id="0" name=""/>
        <dsp:cNvSpPr/>
      </dsp:nvSpPr>
      <dsp:spPr>
        <a:xfrm>
          <a:off x="2582894" y="3686068"/>
          <a:ext cx="11529441" cy="107884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>
              <a:latin typeface="Calibri" panose="020F0502020204030204"/>
              <a:ea typeface="+mn-ea"/>
              <a:cs typeface="+mn-cs"/>
            </a:rPr>
            <a:t>Reviewing a Pull Request</a:t>
          </a:r>
        </a:p>
      </dsp:txBody>
      <dsp:txXfrm>
        <a:off x="2614492" y="3717666"/>
        <a:ext cx="9904028" cy="1015653"/>
      </dsp:txXfrm>
    </dsp:sp>
    <dsp:sp modelId="{B5CF0751-046D-44AD-8FF3-BABFDE69047D}">
      <dsp:nvSpPr>
        <dsp:cNvPr id="0" name=""/>
        <dsp:cNvSpPr/>
      </dsp:nvSpPr>
      <dsp:spPr>
        <a:xfrm>
          <a:off x="3443859" y="4914757"/>
          <a:ext cx="11529441" cy="107884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>
              <a:latin typeface="Calibri" panose="020F0502020204030204"/>
              <a:ea typeface="+mn-ea"/>
              <a:cs typeface="+mn-cs"/>
            </a:rPr>
            <a:t>Make it Awesome</a:t>
          </a:r>
        </a:p>
      </dsp:txBody>
      <dsp:txXfrm>
        <a:off x="3475457" y="4946355"/>
        <a:ext cx="9904028" cy="1015653"/>
      </dsp:txXfrm>
    </dsp:sp>
    <dsp:sp modelId="{CFA17CBA-6D68-4071-8A4E-D71F1902D8AC}">
      <dsp:nvSpPr>
        <dsp:cNvPr id="0" name=""/>
        <dsp:cNvSpPr/>
      </dsp:nvSpPr>
      <dsp:spPr>
        <a:xfrm>
          <a:off x="10828188" y="788159"/>
          <a:ext cx="701252" cy="70125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10985970" y="788159"/>
        <a:ext cx="385688" cy="527692"/>
      </dsp:txXfrm>
    </dsp:sp>
    <dsp:sp modelId="{70CC287C-7F46-49F4-BBE6-70E15BE2CEEB}">
      <dsp:nvSpPr>
        <dsp:cNvPr id="0" name=""/>
        <dsp:cNvSpPr/>
      </dsp:nvSpPr>
      <dsp:spPr>
        <a:xfrm>
          <a:off x="11689153" y="2016848"/>
          <a:ext cx="701252" cy="70125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11846935" y="2016848"/>
        <a:ext cx="385688" cy="527692"/>
      </dsp:txXfrm>
    </dsp:sp>
    <dsp:sp modelId="{833AF4EC-D8FD-41BC-BD87-35B094AE3CC1}">
      <dsp:nvSpPr>
        <dsp:cNvPr id="0" name=""/>
        <dsp:cNvSpPr/>
      </dsp:nvSpPr>
      <dsp:spPr>
        <a:xfrm>
          <a:off x="12550118" y="3227557"/>
          <a:ext cx="701252" cy="70125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12707900" y="3227557"/>
        <a:ext cx="385688" cy="527692"/>
      </dsp:txXfrm>
    </dsp:sp>
    <dsp:sp modelId="{CC8B88FA-92D4-4E67-B401-391819A39515}">
      <dsp:nvSpPr>
        <dsp:cNvPr id="0" name=""/>
        <dsp:cNvSpPr/>
      </dsp:nvSpPr>
      <dsp:spPr>
        <a:xfrm>
          <a:off x="13411083" y="4468234"/>
          <a:ext cx="701252" cy="70125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13568865" y="4468234"/>
        <a:ext cx="385688" cy="5276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jpeg>
</file>

<file path=ppt/media/image24.gif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82031E-CC76-4CD4-B9E1-CA1DF7176803}" type="datetimeFigureOut">
              <a:rPr lang="en-US" smtClean="0"/>
              <a:t>21-Sep-19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88A43-E6D0-42D1-8646-D1BD11322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00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416294-ABF7-2947-B07D-FFCC9B99E80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351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147">
            <a:extLst>
              <a:ext uri="{FF2B5EF4-FFF2-40B4-BE49-F238E27FC236}">
                <a16:creationId xmlns:a16="http://schemas.microsoft.com/office/drawing/2014/main" id="{6E0BB37E-4C8B-43A4-A075-544678840B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00121" y="2819552"/>
            <a:ext cx="10254312" cy="3408626"/>
          </a:xfrm>
          <a:prstGeom prst="rect">
            <a:avLst/>
          </a:prstGeom>
          <a:noFill/>
        </p:spPr>
        <p:txBody>
          <a:bodyPr wrap="square" lIns="0" anchor="t" anchorCtr="0">
            <a:normAutofit/>
          </a:bodyPr>
          <a:lstStyle>
            <a:lvl1pPr algn="l">
              <a:lnSpc>
                <a:spcPts val="12750"/>
              </a:lnSpc>
              <a:defRPr sz="9000" b="0" i="0" cap="none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Title Goes 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B2F31A-FC7B-6542-8348-3E49F927E5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0122" y="9001963"/>
            <a:ext cx="3358064" cy="965444"/>
          </a:xfrm>
          <a:prstGeom prst="rect">
            <a:avLst/>
          </a:prstGeom>
        </p:spPr>
      </p:pic>
      <p:sp>
        <p:nvSpPr>
          <p:cNvPr id="6" name="Text Placeholder 150">
            <a:extLst>
              <a:ext uri="{FF2B5EF4-FFF2-40B4-BE49-F238E27FC236}">
                <a16:creationId xmlns:a16="http://schemas.microsoft.com/office/drawing/2014/main" id="{EA3CF387-41DD-7444-BAD5-3029CEBBE5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0121" y="6502072"/>
            <a:ext cx="10254312" cy="615950"/>
          </a:xfrm>
          <a:prstGeom prst="rect">
            <a:avLst/>
          </a:prstGeom>
        </p:spPr>
        <p:txBody>
          <a:bodyPr lIns="0" tIns="22860">
            <a:normAutofit/>
          </a:bodyPr>
          <a:lstStyle>
            <a:lvl1pPr marL="0" indent="0">
              <a:buNone/>
              <a:defRPr sz="2700" b="0" i="0">
                <a:solidFill>
                  <a:schemeClr val="bg1"/>
                </a:solidFill>
                <a:latin typeface="+mn-lt"/>
                <a:ea typeface="Roboto" panose="02000000000000000000" pitchFamily="2" charset="0"/>
              </a:defRPr>
            </a:lvl1pPr>
            <a:lvl2pPr marL="433367" indent="0">
              <a:buNone/>
              <a:defRPr sz="3200">
                <a:solidFill>
                  <a:schemeClr val="accent1"/>
                </a:solidFill>
              </a:defRPr>
            </a:lvl2pPr>
            <a:lvl3pPr marL="1021505" indent="0">
              <a:buNone/>
              <a:defRPr sz="3200">
                <a:solidFill>
                  <a:schemeClr val="accent1"/>
                </a:solidFill>
              </a:defRPr>
            </a:lvl3pPr>
            <a:lvl4pPr marL="1547736" indent="0">
              <a:buNone/>
              <a:defRPr sz="3200">
                <a:solidFill>
                  <a:schemeClr val="accent1"/>
                </a:solidFill>
              </a:defRPr>
            </a:lvl4pPr>
            <a:lvl5pPr marL="2138255" indent="0">
              <a:buNone/>
              <a:defRPr sz="3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7" name="Text Placeholder 150">
            <a:extLst>
              <a:ext uri="{FF2B5EF4-FFF2-40B4-BE49-F238E27FC236}">
                <a16:creationId xmlns:a16="http://schemas.microsoft.com/office/drawing/2014/main" id="{B8260DE8-0A99-A145-8AA6-D8FFA41C24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00121" y="8264527"/>
            <a:ext cx="10254312" cy="615950"/>
          </a:xfrm>
          <a:prstGeom prst="rect">
            <a:avLst/>
          </a:prstGeom>
        </p:spPr>
        <p:txBody>
          <a:bodyPr lIns="0" tIns="22860">
            <a:norm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+mn-lt"/>
                <a:ea typeface="Roboto" panose="02000000000000000000" pitchFamily="2" charset="0"/>
              </a:defRPr>
            </a:lvl1pPr>
            <a:lvl2pPr marL="433367" indent="0">
              <a:buNone/>
              <a:defRPr sz="3200">
                <a:solidFill>
                  <a:schemeClr val="accent1"/>
                </a:solidFill>
              </a:defRPr>
            </a:lvl2pPr>
            <a:lvl3pPr marL="1021505" indent="0">
              <a:buNone/>
              <a:defRPr sz="3200">
                <a:solidFill>
                  <a:schemeClr val="accent1"/>
                </a:solidFill>
              </a:defRPr>
            </a:lvl3pPr>
            <a:lvl4pPr marL="1547736" indent="0">
              <a:buNone/>
              <a:defRPr sz="3200">
                <a:solidFill>
                  <a:schemeClr val="accent1"/>
                </a:solidFill>
              </a:defRPr>
            </a:lvl4pPr>
            <a:lvl5pPr marL="2138255" indent="0">
              <a:buNone/>
              <a:defRPr sz="3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Presenter Name or date</a:t>
            </a:r>
          </a:p>
        </p:txBody>
      </p:sp>
    </p:spTree>
    <p:extLst>
      <p:ext uri="{BB962C8B-B14F-4D97-AF65-F5344CB8AC3E}">
        <p14:creationId xmlns:p14="http://schemas.microsoft.com/office/powerpoint/2010/main" val="305980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Chap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47">
            <a:extLst>
              <a:ext uri="{FF2B5EF4-FFF2-40B4-BE49-F238E27FC236}">
                <a16:creationId xmlns:a16="http://schemas.microsoft.com/office/drawing/2014/main" id="{E5CD631F-EA22-4A09-AF56-131C2BF625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50971" y="3718560"/>
            <a:ext cx="12586064" cy="3087191"/>
          </a:xfrm>
          <a:prstGeom prst="rect">
            <a:avLst/>
          </a:prstGeom>
          <a:noFill/>
        </p:spPr>
        <p:txBody>
          <a:bodyPr wrap="square" lIns="0" rIns="0" anchor="ctr" anchorCtr="0">
            <a:normAutofit/>
          </a:bodyPr>
          <a:lstStyle>
            <a:lvl1pPr algn="ctr">
              <a:lnSpc>
                <a:spcPct val="90000"/>
              </a:lnSpc>
              <a:defRPr sz="8100" b="0" i="0" cap="none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6DFBAD7-CE43-CC4C-B2F6-AE5B399472F1}"/>
              </a:ext>
            </a:extLst>
          </p:cNvPr>
          <p:cNvSpPr txBox="1">
            <a:spLocks/>
          </p:cNvSpPr>
          <p:nvPr userDrawn="1"/>
        </p:nvSpPr>
        <p:spPr>
          <a:xfrm>
            <a:off x="17033654" y="9668947"/>
            <a:ext cx="43139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3811AAA-31B3-8347-9AC8-36DEEB43E775}" type="slidenum">
              <a:rPr lang="en-US" sz="1200" smtClean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 Medium" charset="0"/>
              </a:rPr>
              <a:pPr algn="r"/>
              <a:t>‹#›</a:t>
            </a:fld>
            <a:endParaRPr lang="en-US" sz="1200" dirty="0">
              <a:solidFill>
                <a:schemeClr val="bg1">
                  <a:alpha val="75000"/>
                </a:schemeClr>
              </a:solidFill>
              <a:latin typeface="+mn-lt"/>
              <a:ea typeface="Roboto" panose="02000000000000000000" pitchFamily="2" charset="0"/>
              <a:cs typeface="Roboto Medium" charset="0"/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4E8C4C52-868A-AF4E-BE66-D8095364D3FC}"/>
              </a:ext>
            </a:extLst>
          </p:cNvPr>
          <p:cNvSpPr txBox="1">
            <a:spLocks/>
          </p:cNvSpPr>
          <p:nvPr userDrawn="1"/>
        </p:nvSpPr>
        <p:spPr>
          <a:xfrm>
            <a:off x="11627272" y="9668947"/>
            <a:ext cx="5467859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767"/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© </a:t>
            </a:r>
            <a:r>
              <a:rPr lang="en-US"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2018 Rubrik</a:t>
            </a:r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. 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DBF306-5702-E645-8DFA-8C798359CAB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822960" y="9490616"/>
            <a:ext cx="1508760" cy="43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069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47">
            <a:extLst>
              <a:ext uri="{FF2B5EF4-FFF2-40B4-BE49-F238E27FC236}">
                <a16:creationId xmlns:a16="http://schemas.microsoft.com/office/drawing/2014/main" id="{FB0FA1C5-AA37-C54A-84C9-355914BDE4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396242"/>
            <a:ext cx="16642080" cy="1348949"/>
          </a:xfrm>
          <a:prstGeom prst="rect">
            <a:avLst/>
          </a:prstGeom>
          <a:noFill/>
        </p:spPr>
        <p:txBody>
          <a:bodyPr wrap="square" lIns="0" anchor="b" anchorCtr="0">
            <a:normAutofit/>
          </a:bodyPr>
          <a:lstStyle>
            <a:lvl1pPr algn="l">
              <a:defRPr sz="5100" b="1" i="0" cap="none" spc="-77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r>
              <a:rPr lang="en-US" dirty="0"/>
              <a:t>Table of Contents / Agenda Slide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0A1C65-0FD7-B947-AB7C-1263C3B55C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822960" y="9490616"/>
            <a:ext cx="1508760" cy="433769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77F787F-FE81-964A-AD19-995ACFE5B0C9}"/>
              </a:ext>
            </a:extLst>
          </p:cNvPr>
          <p:cNvSpPr txBox="1">
            <a:spLocks/>
          </p:cNvSpPr>
          <p:nvPr userDrawn="1"/>
        </p:nvSpPr>
        <p:spPr>
          <a:xfrm>
            <a:off x="17033654" y="9668947"/>
            <a:ext cx="43139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3811AAA-31B3-8347-9AC8-36DEEB43E775}" type="slidenum">
              <a:rPr lang="en-US" sz="1200" smtClean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 Medium" charset="0"/>
              </a:rPr>
              <a:pPr algn="r"/>
              <a:t>‹#›</a:t>
            </a:fld>
            <a:endParaRPr lang="en-US" sz="1200" dirty="0">
              <a:solidFill>
                <a:schemeClr val="bg1">
                  <a:alpha val="75000"/>
                </a:schemeClr>
              </a:solidFill>
              <a:latin typeface="+mn-lt"/>
              <a:ea typeface="Roboto" panose="02000000000000000000" pitchFamily="2" charset="0"/>
              <a:cs typeface="Roboto Medium" charset="0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86ACE61-2EDC-334F-A93F-3FA810EE0B02}"/>
              </a:ext>
            </a:extLst>
          </p:cNvPr>
          <p:cNvSpPr txBox="1">
            <a:spLocks/>
          </p:cNvSpPr>
          <p:nvPr userDrawn="1"/>
        </p:nvSpPr>
        <p:spPr>
          <a:xfrm>
            <a:off x="11627272" y="9668947"/>
            <a:ext cx="5467859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767"/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© </a:t>
            </a:r>
            <a:r>
              <a:rPr lang="en-US"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2018 Rubrik</a:t>
            </a:r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. All rights reserved.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64D9C28-6552-9B43-89E1-04EDADE0D84D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2021308" y="2719554"/>
          <a:ext cx="14020175" cy="62071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2606">
                  <a:extLst>
                    <a:ext uri="{9D8B030D-6E8A-4147-A177-3AD203B41FA5}">
                      <a16:colId xmlns:a16="http://schemas.microsoft.com/office/drawing/2014/main" val="3357768107"/>
                    </a:ext>
                  </a:extLst>
                </a:gridCol>
                <a:gridCol w="325121">
                  <a:extLst>
                    <a:ext uri="{9D8B030D-6E8A-4147-A177-3AD203B41FA5}">
                      <a16:colId xmlns:a16="http://schemas.microsoft.com/office/drawing/2014/main" val="2573293065"/>
                    </a:ext>
                  </a:extLst>
                </a:gridCol>
                <a:gridCol w="8685149">
                  <a:extLst>
                    <a:ext uri="{9D8B030D-6E8A-4147-A177-3AD203B41FA5}">
                      <a16:colId xmlns:a16="http://schemas.microsoft.com/office/drawing/2014/main" val="2560462821"/>
                    </a:ext>
                  </a:extLst>
                </a:gridCol>
              </a:tblGrid>
              <a:tr h="775892">
                <a:tc>
                  <a:txBody>
                    <a:bodyPr/>
                    <a:lstStyle/>
                    <a:p>
                      <a:pPr marL="285750" indent="-285750">
                        <a:buClr>
                          <a:schemeClr val="accent1"/>
                        </a:buClr>
                        <a:buFont typeface="Wingdings" pitchFamily="2" charset="2"/>
                        <a:buChar char="§"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</a:rPr>
                        <a:t>Agenda item one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dirty="0"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dirty="0"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5679897"/>
                  </a:ext>
                </a:extLst>
              </a:tr>
              <a:tr h="775892">
                <a:tc>
                  <a:txBody>
                    <a:bodyPr/>
                    <a:lstStyle/>
                    <a:p>
                      <a:pPr marL="285750" indent="-285750">
                        <a:buClr>
                          <a:schemeClr val="accent1"/>
                        </a:buClr>
                        <a:buFont typeface="Wingdings" pitchFamily="2" charset="2"/>
                        <a:buChar char="§"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</a:rPr>
                        <a:t>Agenda item two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dirty="0"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dirty="0"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900071"/>
                  </a:ext>
                </a:extLst>
              </a:tr>
              <a:tr h="775892"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Clr>
                          <a:schemeClr val="accent1"/>
                        </a:buClr>
                        <a:buFont typeface="Wingdings" pitchFamily="2" charset="2"/>
                        <a:buChar char="§"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</a:rPr>
                        <a:t>Agenda item </a:t>
                      </a:r>
                      <a:r>
                        <a:rPr lang="en-US" sz="29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three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dirty="0"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dirty="0"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6886477"/>
                  </a:ext>
                </a:extLst>
              </a:tr>
              <a:tr h="775892">
                <a:tc>
                  <a:txBody>
                    <a:bodyPr/>
                    <a:lstStyle/>
                    <a:p>
                      <a:pPr marL="285750" indent="-285750">
                        <a:buClr>
                          <a:schemeClr val="accent1"/>
                        </a:buClr>
                        <a:buFont typeface="Wingdings" pitchFamily="2" charset="2"/>
                        <a:buChar char="§"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</a:rPr>
                        <a:t>Agenda item four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dirty="0"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dirty="0"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080731"/>
                  </a:ext>
                </a:extLst>
              </a:tr>
              <a:tr h="775892">
                <a:tc>
                  <a:txBody>
                    <a:bodyPr/>
                    <a:lstStyle/>
                    <a:p>
                      <a:pPr marL="285750" indent="-285750">
                        <a:buClr>
                          <a:schemeClr val="accent1"/>
                        </a:buClr>
                        <a:buFont typeface="Wingdings" pitchFamily="2" charset="2"/>
                        <a:buChar char="§"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</a:rPr>
                        <a:t>Agenda item five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dirty="0"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dirty="0"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4528091"/>
                  </a:ext>
                </a:extLst>
              </a:tr>
              <a:tr h="775892">
                <a:tc>
                  <a:txBody>
                    <a:bodyPr/>
                    <a:lstStyle/>
                    <a:p>
                      <a:pPr marL="285750" indent="-285750">
                        <a:buClr>
                          <a:schemeClr val="accent1"/>
                        </a:buClr>
                        <a:buFont typeface="Wingdings" pitchFamily="2" charset="2"/>
                        <a:buChar char="§"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</a:rPr>
                        <a:t>Agenda item six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dirty="0"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dirty="0"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0429429"/>
                  </a:ext>
                </a:extLst>
              </a:tr>
              <a:tr h="775892">
                <a:tc>
                  <a:txBody>
                    <a:bodyPr/>
                    <a:lstStyle/>
                    <a:p>
                      <a:pPr marL="285750" indent="-285750">
                        <a:buClr>
                          <a:schemeClr val="accent1"/>
                        </a:buClr>
                        <a:buFont typeface="Wingdings" pitchFamily="2" charset="2"/>
                        <a:buChar char="§"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</a:rPr>
                        <a:t>Agenda item seven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dirty="0"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dirty="0"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2261105"/>
                  </a:ext>
                </a:extLst>
              </a:tr>
              <a:tr h="775892">
                <a:tc>
                  <a:txBody>
                    <a:bodyPr/>
                    <a:lstStyle/>
                    <a:p>
                      <a:pPr marL="285750" indent="-285750">
                        <a:buClr>
                          <a:schemeClr val="accent1"/>
                        </a:buClr>
                        <a:buFont typeface="Wingdings" pitchFamily="2" charset="2"/>
                        <a:buChar char="§"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</a:rPr>
                        <a:t>Agenda item eight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b="0" dirty="0">
                        <a:solidFill>
                          <a:schemeClr val="tx1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dirty="0">
                          <a:solidFill>
                            <a:schemeClr val="tx1">
                              <a:lumMod val="20000"/>
                              <a:lumOff val="80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marL="137160" marR="137160" marT="68580" marB="685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86386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320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use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47">
            <a:extLst>
              <a:ext uri="{FF2B5EF4-FFF2-40B4-BE49-F238E27FC236}">
                <a16:creationId xmlns:a16="http://schemas.microsoft.com/office/drawing/2014/main" id="{FB0FA1C5-AA37-C54A-84C9-355914BDE4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396242"/>
            <a:ext cx="16642080" cy="1348949"/>
          </a:xfrm>
          <a:prstGeom prst="rect">
            <a:avLst/>
          </a:prstGeom>
          <a:noFill/>
        </p:spPr>
        <p:txBody>
          <a:bodyPr wrap="square" lIns="0" anchor="b" anchorCtr="0">
            <a:normAutofit/>
          </a:bodyPr>
          <a:lstStyle>
            <a:lvl1pPr algn="l">
              <a:defRPr sz="5100" b="1" i="0" cap="none" spc="-77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0A1C65-0FD7-B947-AB7C-1263C3B55C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822960" y="9490616"/>
            <a:ext cx="1508760" cy="433769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77F787F-FE81-964A-AD19-995ACFE5B0C9}"/>
              </a:ext>
            </a:extLst>
          </p:cNvPr>
          <p:cNvSpPr txBox="1">
            <a:spLocks/>
          </p:cNvSpPr>
          <p:nvPr userDrawn="1"/>
        </p:nvSpPr>
        <p:spPr>
          <a:xfrm>
            <a:off x="17033654" y="9668947"/>
            <a:ext cx="43139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3811AAA-31B3-8347-9AC8-36DEEB43E775}" type="slidenum">
              <a:rPr lang="en-US" sz="1200" smtClean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 Medium" charset="0"/>
              </a:rPr>
              <a:pPr algn="r"/>
              <a:t>‹#›</a:t>
            </a:fld>
            <a:endParaRPr lang="en-US" sz="1200" dirty="0">
              <a:solidFill>
                <a:schemeClr val="bg1">
                  <a:alpha val="75000"/>
                </a:schemeClr>
              </a:solidFill>
              <a:latin typeface="+mn-lt"/>
              <a:ea typeface="Roboto" panose="02000000000000000000" pitchFamily="2" charset="0"/>
              <a:cs typeface="Roboto Medium" charset="0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86ACE61-2EDC-334F-A93F-3FA810EE0B02}"/>
              </a:ext>
            </a:extLst>
          </p:cNvPr>
          <p:cNvSpPr txBox="1">
            <a:spLocks/>
          </p:cNvSpPr>
          <p:nvPr userDrawn="1"/>
        </p:nvSpPr>
        <p:spPr>
          <a:xfrm>
            <a:off x="11627272" y="9668947"/>
            <a:ext cx="5467859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767"/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© </a:t>
            </a:r>
            <a:r>
              <a:rPr lang="en-US"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2018 Rubrik</a:t>
            </a:r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170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use w/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47">
            <a:extLst>
              <a:ext uri="{FF2B5EF4-FFF2-40B4-BE49-F238E27FC236}">
                <a16:creationId xmlns:a16="http://schemas.microsoft.com/office/drawing/2014/main" id="{FB0FA1C5-AA37-C54A-84C9-355914BDE4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396242"/>
            <a:ext cx="16642080" cy="1348949"/>
          </a:xfrm>
          <a:prstGeom prst="rect">
            <a:avLst/>
          </a:prstGeom>
          <a:noFill/>
        </p:spPr>
        <p:txBody>
          <a:bodyPr wrap="square" lIns="0" anchor="b" anchorCtr="0">
            <a:normAutofit/>
          </a:bodyPr>
          <a:lstStyle>
            <a:lvl1pPr algn="l">
              <a:defRPr sz="5100" b="1" i="0" cap="none" spc="-77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1" name="Text Placeholder 150">
            <a:extLst>
              <a:ext uri="{FF2B5EF4-FFF2-40B4-BE49-F238E27FC236}">
                <a16:creationId xmlns:a16="http://schemas.microsoft.com/office/drawing/2014/main" id="{3407401A-552E-7241-BB57-C2827A76D2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2960" y="1745192"/>
            <a:ext cx="16642080" cy="615950"/>
          </a:xfrm>
          <a:prstGeom prst="rect">
            <a:avLst/>
          </a:prstGeom>
        </p:spPr>
        <p:txBody>
          <a:bodyPr lIns="0" tIns="22860">
            <a:normAutofit/>
          </a:bodyPr>
          <a:lstStyle>
            <a:lvl1pPr marL="0" indent="0">
              <a:buNone/>
              <a:defRPr sz="3000" b="0" i="0" spc="-30" baseline="0">
                <a:solidFill>
                  <a:schemeClr val="tx1">
                    <a:lumMod val="20000"/>
                    <a:lumOff val="80000"/>
                  </a:schemeClr>
                </a:solidFill>
                <a:latin typeface="+mn-lt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33367" indent="0">
              <a:buNone/>
              <a:defRPr sz="3200">
                <a:solidFill>
                  <a:schemeClr val="accent1"/>
                </a:solidFill>
              </a:defRPr>
            </a:lvl2pPr>
            <a:lvl3pPr marL="1021505" indent="0">
              <a:buNone/>
              <a:defRPr sz="3200">
                <a:solidFill>
                  <a:schemeClr val="accent1"/>
                </a:solidFill>
              </a:defRPr>
            </a:lvl3pPr>
            <a:lvl4pPr marL="1547736" indent="0">
              <a:buNone/>
              <a:defRPr sz="3200">
                <a:solidFill>
                  <a:schemeClr val="accent1"/>
                </a:solidFill>
              </a:defRPr>
            </a:lvl4pPr>
            <a:lvl5pPr marL="2138255" indent="0">
              <a:buNone/>
              <a:defRPr sz="3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(if needed)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EA5365-C4AC-A643-80FE-306CA902AE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822960" y="9490616"/>
            <a:ext cx="1508760" cy="433769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0146D4D-99B5-CA4A-B9A6-EFA009BC6CDB}"/>
              </a:ext>
            </a:extLst>
          </p:cNvPr>
          <p:cNvSpPr txBox="1">
            <a:spLocks/>
          </p:cNvSpPr>
          <p:nvPr userDrawn="1"/>
        </p:nvSpPr>
        <p:spPr>
          <a:xfrm>
            <a:off x="17033654" y="9668947"/>
            <a:ext cx="43139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3811AAA-31B3-8347-9AC8-36DEEB43E775}" type="slidenum">
              <a:rPr lang="en-US" sz="1200" smtClean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 Medium" charset="0"/>
              </a:rPr>
              <a:pPr algn="r"/>
              <a:t>‹#›</a:t>
            </a:fld>
            <a:endParaRPr lang="en-US" sz="1200" dirty="0">
              <a:solidFill>
                <a:schemeClr val="bg1">
                  <a:alpha val="75000"/>
                </a:schemeClr>
              </a:solidFill>
              <a:latin typeface="+mn-lt"/>
              <a:ea typeface="Roboto" panose="02000000000000000000" pitchFamily="2" charset="0"/>
              <a:cs typeface="Roboto Medium" charset="0"/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D2CFAF0-DA6A-C445-9A64-D7A2F4ADC708}"/>
              </a:ext>
            </a:extLst>
          </p:cNvPr>
          <p:cNvSpPr txBox="1">
            <a:spLocks/>
          </p:cNvSpPr>
          <p:nvPr userDrawn="1"/>
        </p:nvSpPr>
        <p:spPr>
          <a:xfrm>
            <a:off x="11627272" y="9668947"/>
            <a:ext cx="5467859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767"/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© </a:t>
            </a:r>
            <a:r>
              <a:rPr lang="en-US"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2018 Rubrik</a:t>
            </a:r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804975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47">
            <a:extLst>
              <a:ext uri="{FF2B5EF4-FFF2-40B4-BE49-F238E27FC236}">
                <a16:creationId xmlns:a16="http://schemas.microsoft.com/office/drawing/2014/main" id="{FB0FA1C5-AA37-C54A-84C9-355914BDE4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396242"/>
            <a:ext cx="16642080" cy="1348949"/>
          </a:xfrm>
          <a:prstGeom prst="rect">
            <a:avLst/>
          </a:prstGeom>
          <a:noFill/>
        </p:spPr>
        <p:txBody>
          <a:bodyPr wrap="square" lIns="0" anchor="b" anchorCtr="0">
            <a:normAutofit/>
          </a:bodyPr>
          <a:lstStyle>
            <a:lvl1pPr algn="l">
              <a:defRPr sz="5100" b="1" i="0" cap="none" spc="-77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C173-E6F9-B34E-881B-952A976E6D6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2964" y="2899317"/>
            <a:ext cx="16642079" cy="6153678"/>
          </a:xfrm>
          <a:prstGeom prst="rect">
            <a:avLst/>
          </a:prstGeom>
        </p:spPr>
        <p:txBody>
          <a:bodyPr/>
          <a:lstStyle>
            <a:lvl1pPr marL="261932" indent="-261932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1pPr>
            <a:lvl2pPr marL="776268" indent="-266694">
              <a:buFont typeface="System Font Regular"/>
              <a:buChar char="–"/>
              <a:tabLst/>
              <a:defRPr>
                <a:solidFill>
                  <a:schemeClr val="bg1"/>
                </a:solidFill>
              </a:defRPr>
            </a:lvl2pPr>
            <a:lvl3pPr marL="1288226" indent="-257169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3pPr>
            <a:lvl4pPr marL="1804943" indent="-254787">
              <a:buFont typeface="System Font Regular"/>
              <a:buChar char="–"/>
              <a:tabLst>
                <a:tab pos="2831237" algn="l"/>
              </a:tabLst>
              <a:defRPr>
                <a:solidFill>
                  <a:schemeClr val="bg1"/>
                </a:solidFill>
              </a:defRPr>
            </a:lvl4pPr>
            <a:lvl5pPr marL="2319281" indent="-261932">
              <a:buFont typeface="Wingdings" pitchFamily="2" charset="2"/>
              <a:buChar char="§"/>
              <a:tabLst/>
              <a:defRPr sz="2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50">
            <a:extLst>
              <a:ext uri="{FF2B5EF4-FFF2-40B4-BE49-F238E27FC236}">
                <a16:creationId xmlns:a16="http://schemas.microsoft.com/office/drawing/2014/main" id="{17B9E1C7-0B25-B842-91A1-ED49F9CFD9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2960" y="1745192"/>
            <a:ext cx="16642080" cy="615950"/>
          </a:xfrm>
          <a:prstGeom prst="rect">
            <a:avLst/>
          </a:prstGeom>
        </p:spPr>
        <p:txBody>
          <a:bodyPr lIns="0" tIns="22860">
            <a:normAutofit/>
          </a:bodyPr>
          <a:lstStyle>
            <a:lvl1pPr marL="0" indent="0">
              <a:buNone/>
              <a:defRPr sz="3000" b="0" i="0" spc="-30" baseline="0">
                <a:solidFill>
                  <a:schemeClr val="tx1">
                    <a:lumMod val="20000"/>
                    <a:lumOff val="80000"/>
                  </a:schemeClr>
                </a:solidFill>
                <a:latin typeface="+mn-lt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33367" indent="0">
              <a:buNone/>
              <a:defRPr sz="3200">
                <a:solidFill>
                  <a:schemeClr val="accent1"/>
                </a:solidFill>
              </a:defRPr>
            </a:lvl2pPr>
            <a:lvl3pPr marL="1021505" indent="0">
              <a:buNone/>
              <a:defRPr sz="3200">
                <a:solidFill>
                  <a:schemeClr val="accent1"/>
                </a:solidFill>
              </a:defRPr>
            </a:lvl3pPr>
            <a:lvl4pPr marL="1547736" indent="0">
              <a:buNone/>
              <a:defRPr sz="3200">
                <a:solidFill>
                  <a:schemeClr val="accent1"/>
                </a:solidFill>
              </a:defRPr>
            </a:lvl4pPr>
            <a:lvl5pPr marL="2138255" indent="0">
              <a:buNone/>
              <a:defRPr sz="3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(if needed)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EDC391-B912-134B-8172-C42540604A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822960" y="9490616"/>
            <a:ext cx="1508760" cy="43376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D7E0345-544D-174E-B0EC-6383807A1DD0}"/>
              </a:ext>
            </a:extLst>
          </p:cNvPr>
          <p:cNvSpPr txBox="1">
            <a:spLocks/>
          </p:cNvSpPr>
          <p:nvPr userDrawn="1"/>
        </p:nvSpPr>
        <p:spPr>
          <a:xfrm>
            <a:off x="17033654" y="9668947"/>
            <a:ext cx="43139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3811AAA-31B3-8347-9AC8-36DEEB43E775}" type="slidenum">
              <a:rPr lang="en-US" sz="1200" smtClean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 Medium" charset="0"/>
              </a:rPr>
              <a:pPr algn="r"/>
              <a:t>‹#›</a:t>
            </a:fld>
            <a:endParaRPr lang="en-US" sz="1200" dirty="0">
              <a:solidFill>
                <a:schemeClr val="bg1">
                  <a:alpha val="75000"/>
                </a:schemeClr>
              </a:solidFill>
              <a:latin typeface="+mn-lt"/>
              <a:ea typeface="Roboto" panose="02000000000000000000" pitchFamily="2" charset="0"/>
              <a:cs typeface="Roboto Medium" charset="0"/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F463C8CF-FD43-7949-B6CB-470A3335F7D3}"/>
              </a:ext>
            </a:extLst>
          </p:cNvPr>
          <p:cNvSpPr txBox="1">
            <a:spLocks/>
          </p:cNvSpPr>
          <p:nvPr userDrawn="1"/>
        </p:nvSpPr>
        <p:spPr>
          <a:xfrm>
            <a:off x="11627272" y="9668947"/>
            <a:ext cx="5467859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767"/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© </a:t>
            </a:r>
            <a:r>
              <a:rPr lang="en-US"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2018 Rubrik</a:t>
            </a:r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04773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47">
            <a:extLst>
              <a:ext uri="{FF2B5EF4-FFF2-40B4-BE49-F238E27FC236}">
                <a16:creationId xmlns:a16="http://schemas.microsoft.com/office/drawing/2014/main" id="{FB0FA1C5-AA37-C54A-84C9-355914BDE4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396242"/>
            <a:ext cx="16642080" cy="1348949"/>
          </a:xfrm>
          <a:prstGeom prst="rect">
            <a:avLst/>
          </a:prstGeom>
          <a:noFill/>
        </p:spPr>
        <p:txBody>
          <a:bodyPr wrap="square" lIns="0" anchor="b" anchorCtr="0">
            <a:normAutofit/>
          </a:bodyPr>
          <a:lstStyle>
            <a:lvl1pPr algn="l">
              <a:defRPr sz="5100" b="1" i="0" cap="none" spc="-77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F3596E9-39CF-6B4D-B054-4DED126C03F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22961" y="2899317"/>
            <a:ext cx="8110280" cy="6287214"/>
          </a:xfrm>
          <a:prstGeom prst="rect">
            <a:avLst/>
          </a:prstGeom>
        </p:spPr>
        <p:txBody>
          <a:bodyPr/>
          <a:lstStyle>
            <a:lvl1pPr marL="261932" indent="-261932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1pPr>
            <a:lvl2pPr marL="776268" indent="-266694">
              <a:buFont typeface="System Font Regular"/>
              <a:buChar char="–"/>
              <a:tabLst/>
              <a:defRPr>
                <a:solidFill>
                  <a:schemeClr val="bg1"/>
                </a:solidFill>
              </a:defRPr>
            </a:lvl2pPr>
            <a:lvl3pPr marL="1290606" indent="-273837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3pPr>
            <a:lvl4pPr marL="1804943" indent="-254787">
              <a:buFont typeface="System Font Regular"/>
              <a:buChar char="–"/>
              <a:tabLst>
                <a:tab pos="2831237" algn="l"/>
              </a:tabLst>
              <a:defRPr>
                <a:solidFill>
                  <a:schemeClr val="bg1"/>
                </a:solidFill>
              </a:defRPr>
            </a:lvl4pPr>
            <a:lvl5pPr marL="2319281" indent="-261932">
              <a:buFont typeface="Wingdings" pitchFamily="2" charset="2"/>
              <a:buChar char="§"/>
              <a:tabLst/>
              <a:defRPr sz="2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50">
            <a:extLst>
              <a:ext uri="{FF2B5EF4-FFF2-40B4-BE49-F238E27FC236}">
                <a16:creationId xmlns:a16="http://schemas.microsoft.com/office/drawing/2014/main" id="{65BD2E8A-8EB0-1D4B-9994-78DEA54BC39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2960" y="1745192"/>
            <a:ext cx="16642080" cy="615950"/>
          </a:xfrm>
          <a:prstGeom prst="rect">
            <a:avLst/>
          </a:prstGeom>
        </p:spPr>
        <p:txBody>
          <a:bodyPr lIns="0" tIns="22860">
            <a:normAutofit/>
          </a:bodyPr>
          <a:lstStyle>
            <a:lvl1pPr marL="0" indent="0">
              <a:buNone/>
              <a:defRPr sz="3000" b="0" i="0" spc="-30" baseline="0">
                <a:solidFill>
                  <a:schemeClr val="tx1">
                    <a:lumMod val="20000"/>
                    <a:lumOff val="80000"/>
                  </a:schemeClr>
                </a:solidFill>
                <a:latin typeface="+mn-lt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33367" indent="0">
              <a:buNone/>
              <a:defRPr sz="3200">
                <a:solidFill>
                  <a:schemeClr val="accent1"/>
                </a:solidFill>
              </a:defRPr>
            </a:lvl2pPr>
            <a:lvl3pPr marL="1021505" indent="0">
              <a:buNone/>
              <a:defRPr sz="3200">
                <a:solidFill>
                  <a:schemeClr val="accent1"/>
                </a:solidFill>
              </a:defRPr>
            </a:lvl3pPr>
            <a:lvl4pPr marL="1547736" indent="0">
              <a:buNone/>
              <a:defRPr sz="3200">
                <a:solidFill>
                  <a:schemeClr val="accent1"/>
                </a:solidFill>
              </a:defRPr>
            </a:lvl4pPr>
            <a:lvl5pPr marL="2138255" indent="0">
              <a:buNone/>
              <a:defRPr sz="3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(if needed)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53755B9-D9D0-6641-95AC-60933AD97F6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354760" y="2899317"/>
            <a:ext cx="8110283" cy="6287214"/>
          </a:xfrm>
          <a:prstGeom prst="rect">
            <a:avLst/>
          </a:prstGeom>
        </p:spPr>
        <p:txBody>
          <a:bodyPr/>
          <a:lstStyle>
            <a:lvl1pPr marL="261932" indent="-261932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1pPr>
            <a:lvl2pPr marL="776268" indent="-266694">
              <a:buFont typeface="System Font Regular"/>
              <a:buChar char="–"/>
              <a:tabLst/>
              <a:defRPr>
                <a:solidFill>
                  <a:schemeClr val="bg1"/>
                </a:solidFill>
              </a:defRPr>
            </a:lvl2pPr>
            <a:lvl3pPr marL="1290606" indent="-273837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3pPr>
            <a:lvl4pPr marL="1804943" indent="-254787">
              <a:buFont typeface="System Font Regular"/>
              <a:buChar char="–"/>
              <a:tabLst>
                <a:tab pos="2831237" algn="l"/>
              </a:tabLst>
              <a:defRPr>
                <a:solidFill>
                  <a:schemeClr val="bg1"/>
                </a:solidFill>
              </a:defRPr>
            </a:lvl4pPr>
            <a:lvl5pPr marL="2319281" indent="-261932">
              <a:buFont typeface="Wingdings" pitchFamily="2" charset="2"/>
              <a:buChar char="§"/>
              <a:tabLst/>
              <a:defRPr sz="2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76988E4-87C7-B148-8B16-5074EC8008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822960" y="9490616"/>
            <a:ext cx="1508760" cy="433769"/>
          </a:xfrm>
          <a:prstGeom prst="rect">
            <a:avLst/>
          </a:prstGeom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9FD46DB-FC14-764B-A687-84BC95DB1340}"/>
              </a:ext>
            </a:extLst>
          </p:cNvPr>
          <p:cNvSpPr txBox="1">
            <a:spLocks/>
          </p:cNvSpPr>
          <p:nvPr userDrawn="1"/>
        </p:nvSpPr>
        <p:spPr>
          <a:xfrm>
            <a:off x="17033654" y="9668947"/>
            <a:ext cx="43139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3811AAA-31B3-8347-9AC8-36DEEB43E775}" type="slidenum">
              <a:rPr lang="en-US" sz="1200" smtClean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 Medium" charset="0"/>
              </a:rPr>
              <a:pPr algn="r"/>
              <a:t>‹#›</a:t>
            </a:fld>
            <a:endParaRPr lang="en-US" sz="1200" dirty="0">
              <a:solidFill>
                <a:schemeClr val="bg1">
                  <a:alpha val="75000"/>
                </a:schemeClr>
              </a:solidFill>
              <a:latin typeface="+mn-lt"/>
              <a:ea typeface="Roboto" panose="02000000000000000000" pitchFamily="2" charset="0"/>
              <a:cs typeface="Roboto Medium" charset="0"/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1BA2648-FC95-4540-88C5-B547AC8EE813}"/>
              </a:ext>
            </a:extLst>
          </p:cNvPr>
          <p:cNvSpPr txBox="1">
            <a:spLocks/>
          </p:cNvSpPr>
          <p:nvPr userDrawn="1"/>
        </p:nvSpPr>
        <p:spPr>
          <a:xfrm>
            <a:off x="11627272" y="9668947"/>
            <a:ext cx="5467859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767"/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© </a:t>
            </a:r>
            <a:r>
              <a:rPr lang="en-US"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2018 Rubrik</a:t>
            </a:r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8695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47">
            <a:extLst>
              <a:ext uri="{FF2B5EF4-FFF2-40B4-BE49-F238E27FC236}">
                <a16:creationId xmlns:a16="http://schemas.microsoft.com/office/drawing/2014/main" id="{FB0FA1C5-AA37-C54A-84C9-355914BDE4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396242"/>
            <a:ext cx="16642080" cy="1348949"/>
          </a:xfrm>
          <a:prstGeom prst="rect">
            <a:avLst/>
          </a:prstGeom>
          <a:noFill/>
        </p:spPr>
        <p:txBody>
          <a:bodyPr wrap="square" lIns="0" anchor="b" anchorCtr="0">
            <a:normAutofit/>
          </a:bodyPr>
          <a:lstStyle>
            <a:lvl1pPr algn="l">
              <a:defRPr sz="5100" b="1" i="0" cap="none" spc="-77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C173-E6F9-B34E-881B-952A976E6D6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2185792" y="2899317"/>
            <a:ext cx="5279249" cy="6153678"/>
          </a:xfrm>
          <a:prstGeom prst="rect">
            <a:avLst/>
          </a:prstGeom>
        </p:spPr>
        <p:txBody>
          <a:bodyPr/>
          <a:lstStyle>
            <a:lvl1pPr marL="261932" indent="-261932">
              <a:buFont typeface="Wingdings" pitchFamily="2" charset="2"/>
              <a:buChar char="§"/>
              <a:tabLst/>
              <a:defRPr sz="3000">
                <a:solidFill>
                  <a:schemeClr val="bg1"/>
                </a:solidFill>
              </a:defRPr>
            </a:lvl1pPr>
            <a:lvl2pPr marL="776268" indent="-266694">
              <a:buFont typeface="System Font Regular"/>
              <a:buChar char="–"/>
              <a:tabLst/>
              <a:defRPr sz="2700">
                <a:solidFill>
                  <a:schemeClr val="bg1"/>
                </a:solidFill>
              </a:defRPr>
            </a:lvl2pPr>
            <a:lvl3pPr marL="1290606" indent="-273837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3pPr>
            <a:lvl4pPr marL="1804943" indent="-254787">
              <a:buFont typeface="System Font Regular"/>
              <a:buChar char="–"/>
              <a:tabLst>
                <a:tab pos="2831237" algn="l"/>
              </a:tabLst>
              <a:defRPr>
                <a:solidFill>
                  <a:schemeClr val="bg1"/>
                </a:solidFill>
              </a:defRPr>
            </a:lvl4pPr>
            <a:lvl5pPr marL="2319281" indent="-261932">
              <a:buFont typeface="Wingdings" pitchFamily="2" charset="2"/>
              <a:buChar char="§"/>
              <a:tabLst/>
              <a:defRPr sz="2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BE2E4C-3196-5944-9138-30FDA8E552A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22956" y="2899317"/>
            <a:ext cx="5279249" cy="6153678"/>
          </a:xfrm>
          <a:prstGeom prst="rect">
            <a:avLst/>
          </a:prstGeom>
        </p:spPr>
        <p:txBody>
          <a:bodyPr/>
          <a:lstStyle>
            <a:lvl1pPr marL="261932" indent="-261932">
              <a:buFont typeface="Wingdings" pitchFamily="2" charset="2"/>
              <a:buChar char="§"/>
              <a:tabLst/>
              <a:defRPr sz="3000">
                <a:solidFill>
                  <a:schemeClr val="bg1"/>
                </a:solidFill>
              </a:defRPr>
            </a:lvl1pPr>
            <a:lvl2pPr marL="776268" indent="-266694">
              <a:buFont typeface="System Font Regular"/>
              <a:buChar char="–"/>
              <a:tabLst/>
              <a:defRPr sz="2700">
                <a:solidFill>
                  <a:schemeClr val="bg1"/>
                </a:solidFill>
              </a:defRPr>
            </a:lvl2pPr>
            <a:lvl3pPr marL="1290606" indent="-273837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3pPr>
            <a:lvl4pPr marL="1804943" indent="-254787">
              <a:buFont typeface="System Font Regular"/>
              <a:buChar char="–"/>
              <a:tabLst>
                <a:tab pos="2831237" algn="l"/>
              </a:tabLst>
              <a:defRPr>
                <a:solidFill>
                  <a:schemeClr val="bg1"/>
                </a:solidFill>
              </a:defRPr>
            </a:lvl4pPr>
            <a:lvl5pPr marL="2319281" indent="-261932">
              <a:buFont typeface="Wingdings" pitchFamily="2" charset="2"/>
              <a:buChar char="§"/>
              <a:tabLst/>
              <a:defRPr sz="2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C99C2F0-CFFF-8C49-8302-8EA81D3807A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04374" y="2899317"/>
            <a:ext cx="5279249" cy="6153678"/>
          </a:xfrm>
          <a:prstGeom prst="rect">
            <a:avLst/>
          </a:prstGeom>
        </p:spPr>
        <p:txBody>
          <a:bodyPr/>
          <a:lstStyle>
            <a:lvl1pPr marL="261932" indent="-261932">
              <a:buFont typeface="Wingdings" pitchFamily="2" charset="2"/>
              <a:buChar char="§"/>
              <a:tabLst/>
              <a:defRPr sz="3000">
                <a:solidFill>
                  <a:schemeClr val="bg1"/>
                </a:solidFill>
              </a:defRPr>
            </a:lvl1pPr>
            <a:lvl2pPr marL="776268" indent="-266694">
              <a:buFont typeface="System Font Regular"/>
              <a:buChar char="–"/>
              <a:tabLst/>
              <a:defRPr sz="2700">
                <a:solidFill>
                  <a:schemeClr val="bg1"/>
                </a:solidFill>
              </a:defRPr>
            </a:lvl2pPr>
            <a:lvl3pPr marL="1290606" indent="-273837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3pPr>
            <a:lvl4pPr marL="1804943" indent="-254787">
              <a:buFont typeface="System Font Regular"/>
              <a:buChar char="–"/>
              <a:tabLst>
                <a:tab pos="2831237" algn="l"/>
              </a:tabLst>
              <a:defRPr>
                <a:solidFill>
                  <a:schemeClr val="bg1"/>
                </a:solidFill>
              </a:defRPr>
            </a:lvl4pPr>
            <a:lvl5pPr marL="2319281" indent="-261932">
              <a:buFont typeface="Wingdings" pitchFamily="2" charset="2"/>
              <a:buChar char="§"/>
              <a:tabLst/>
              <a:defRPr sz="2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150">
            <a:extLst>
              <a:ext uri="{FF2B5EF4-FFF2-40B4-BE49-F238E27FC236}">
                <a16:creationId xmlns:a16="http://schemas.microsoft.com/office/drawing/2014/main" id="{82110D21-53A6-8F4B-B18D-A0B1CE474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2960" y="1745192"/>
            <a:ext cx="16642080" cy="615950"/>
          </a:xfrm>
          <a:prstGeom prst="rect">
            <a:avLst/>
          </a:prstGeom>
        </p:spPr>
        <p:txBody>
          <a:bodyPr lIns="0" tIns="22860">
            <a:normAutofit/>
          </a:bodyPr>
          <a:lstStyle>
            <a:lvl1pPr marL="0" indent="0">
              <a:buNone/>
              <a:defRPr sz="3000" b="0" i="0" spc="-30" baseline="0">
                <a:solidFill>
                  <a:schemeClr val="tx1">
                    <a:lumMod val="20000"/>
                    <a:lumOff val="80000"/>
                  </a:schemeClr>
                </a:solidFill>
                <a:latin typeface="+mn-lt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33367" indent="0">
              <a:buNone/>
              <a:defRPr sz="3200">
                <a:solidFill>
                  <a:schemeClr val="accent1"/>
                </a:solidFill>
              </a:defRPr>
            </a:lvl2pPr>
            <a:lvl3pPr marL="1021505" indent="0">
              <a:buNone/>
              <a:defRPr sz="3200">
                <a:solidFill>
                  <a:schemeClr val="accent1"/>
                </a:solidFill>
              </a:defRPr>
            </a:lvl3pPr>
            <a:lvl4pPr marL="1547736" indent="0">
              <a:buNone/>
              <a:defRPr sz="3200">
                <a:solidFill>
                  <a:schemeClr val="accent1"/>
                </a:solidFill>
              </a:defRPr>
            </a:lvl4pPr>
            <a:lvl5pPr marL="2138255" indent="0">
              <a:buNone/>
              <a:defRPr sz="3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(if needed)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D8E963-1E4E-5941-9FD6-D379875BBA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822960" y="9490616"/>
            <a:ext cx="1508760" cy="433769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56326F1-09F7-5946-8B9B-E47C0D86BDB2}"/>
              </a:ext>
            </a:extLst>
          </p:cNvPr>
          <p:cNvSpPr txBox="1">
            <a:spLocks/>
          </p:cNvSpPr>
          <p:nvPr userDrawn="1"/>
        </p:nvSpPr>
        <p:spPr>
          <a:xfrm>
            <a:off x="17033654" y="9668947"/>
            <a:ext cx="43139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3811AAA-31B3-8347-9AC8-36DEEB43E775}" type="slidenum">
              <a:rPr lang="en-US" sz="1200" smtClean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 Medium" charset="0"/>
              </a:rPr>
              <a:pPr algn="r"/>
              <a:t>‹#›</a:t>
            </a:fld>
            <a:endParaRPr lang="en-US" sz="1200" dirty="0">
              <a:solidFill>
                <a:schemeClr val="bg1">
                  <a:alpha val="75000"/>
                </a:schemeClr>
              </a:solidFill>
              <a:latin typeface="+mn-lt"/>
              <a:ea typeface="Roboto" panose="02000000000000000000" pitchFamily="2" charset="0"/>
              <a:cs typeface="Roboto Medium" charset="0"/>
            </a:endParaRP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424FC8F2-7282-5649-8D8F-618FB86D4153}"/>
              </a:ext>
            </a:extLst>
          </p:cNvPr>
          <p:cNvSpPr txBox="1">
            <a:spLocks/>
          </p:cNvSpPr>
          <p:nvPr userDrawn="1"/>
        </p:nvSpPr>
        <p:spPr>
          <a:xfrm>
            <a:off x="11627272" y="9668947"/>
            <a:ext cx="5467859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767"/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© </a:t>
            </a:r>
            <a:r>
              <a:rPr lang="en-US"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2018 Rubrik</a:t>
            </a:r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8846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47">
            <a:extLst>
              <a:ext uri="{FF2B5EF4-FFF2-40B4-BE49-F238E27FC236}">
                <a16:creationId xmlns:a16="http://schemas.microsoft.com/office/drawing/2014/main" id="{FB0FA1C5-AA37-C54A-84C9-355914BDE4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396242"/>
            <a:ext cx="16642080" cy="1348949"/>
          </a:xfrm>
          <a:prstGeom prst="rect">
            <a:avLst/>
          </a:prstGeom>
          <a:noFill/>
        </p:spPr>
        <p:txBody>
          <a:bodyPr wrap="square" lIns="0" anchor="b" anchorCtr="0">
            <a:normAutofit/>
          </a:bodyPr>
          <a:lstStyle>
            <a:lvl1pPr algn="l">
              <a:defRPr sz="5100" b="1" i="0" cap="none" spc="-77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BE2E4C-3196-5944-9138-30FDA8E552A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20313" y="2899316"/>
            <a:ext cx="3837834" cy="6255317"/>
          </a:xfrm>
          <a:prstGeom prst="rect">
            <a:avLst/>
          </a:prstGeom>
        </p:spPr>
        <p:txBody>
          <a:bodyPr/>
          <a:lstStyle>
            <a:lvl1pPr marL="261932" indent="-261932">
              <a:buFont typeface="Wingdings" pitchFamily="2" charset="2"/>
              <a:buChar char="§"/>
              <a:tabLst/>
              <a:defRPr sz="2700">
                <a:solidFill>
                  <a:schemeClr val="bg1"/>
                </a:solidFill>
              </a:defRPr>
            </a:lvl1pPr>
            <a:lvl2pPr marL="776268" indent="-266694">
              <a:buFont typeface="System Font Regular"/>
              <a:buChar char="–"/>
              <a:tabLst/>
              <a:defRPr sz="2400">
                <a:solidFill>
                  <a:schemeClr val="bg1"/>
                </a:solidFill>
              </a:defRPr>
            </a:lvl2pPr>
            <a:lvl3pPr marL="1204883" indent="-188115">
              <a:buFont typeface="Wingdings" pitchFamily="2" charset="2"/>
              <a:buChar char="§"/>
              <a:tabLst/>
              <a:defRPr sz="2100">
                <a:solidFill>
                  <a:schemeClr val="bg1"/>
                </a:solidFill>
              </a:defRPr>
            </a:lvl3pPr>
            <a:lvl4pPr marL="1728746" indent="-178590">
              <a:buFont typeface="System Font Regular"/>
              <a:buChar char="–"/>
              <a:tabLst>
                <a:tab pos="2831237" algn="l"/>
              </a:tabLst>
              <a:defRPr sz="2100">
                <a:solidFill>
                  <a:schemeClr val="bg1"/>
                </a:solidFill>
              </a:defRPr>
            </a:lvl4pPr>
            <a:lvl5pPr marL="2238320" indent="-180972">
              <a:buFont typeface="Wingdings" pitchFamily="2" charset="2"/>
              <a:buChar char="§"/>
              <a:tabLst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C99C2F0-CFFF-8C49-8302-8EA81D3807A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084869" y="2899316"/>
            <a:ext cx="3841130" cy="6255317"/>
          </a:xfrm>
          <a:prstGeom prst="rect">
            <a:avLst/>
          </a:prstGeom>
        </p:spPr>
        <p:txBody>
          <a:bodyPr/>
          <a:lstStyle>
            <a:lvl1pPr marL="261932" indent="-261932">
              <a:buFont typeface="Wingdings" pitchFamily="2" charset="2"/>
              <a:buChar char="§"/>
              <a:tabLst/>
              <a:defRPr sz="2700">
                <a:solidFill>
                  <a:schemeClr val="bg1"/>
                </a:solidFill>
              </a:defRPr>
            </a:lvl1pPr>
            <a:lvl2pPr marL="776268" indent="-266694">
              <a:buFont typeface="System Font Regular"/>
              <a:buChar char="–"/>
              <a:tabLst/>
              <a:defRPr sz="2400">
                <a:solidFill>
                  <a:schemeClr val="bg1"/>
                </a:solidFill>
              </a:defRPr>
            </a:lvl2pPr>
            <a:lvl3pPr marL="1204883" indent="-188115">
              <a:buFont typeface="Wingdings" pitchFamily="2" charset="2"/>
              <a:buChar char="§"/>
              <a:tabLst/>
              <a:defRPr sz="2100">
                <a:solidFill>
                  <a:schemeClr val="bg1"/>
                </a:solidFill>
              </a:defRPr>
            </a:lvl3pPr>
            <a:lvl4pPr marL="1728746" indent="-178590">
              <a:buFont typeface="System Font Regular"/>
              <a:buChar char="–"/>
              <a:tabLst>
                <a:tab pos="2831237" algn="l"/>
              </a:tabLst>
              <a:defRPr sz="2100">
                <a:solidFill>
                  <a:schemeClr val="bg1"/>
                </a:solidFill>
              </a:defRPr>
            </a:lvl4pPr>
            <a:lvl5pPr marL="2238320" indent="-180972">
              <a:buFont typeface="Wingdings" pitchFamily="2" charset="2"/>
              <a:buChar char="§"/>
              <a:tabLst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2F0EB87-8580-A64D-9AF0-9C62DEDFC74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351070" y="2899316"/>
            <a:ext cx="3845774" cy="6255317"/>
          </a:xfrm>
          <a:prstGeom prst="rect">
            <a:avLst/>
          </a:prstGeom>
        </p:spPr>
        <p:txBody>
          <a:bodyPr/>
          <a:lstStyle>
            <a:lvl1pPr marL="261932" indent="-261932">
              <a:buFont typeface="Wingdings" pitchFamily="2" charset="2"/>
              <a:buChar char="§"/>
              <a:tabLst/>
              <a:defRPr sz="2700">
                <a:solidFill>
                  <a:schemeClr val="bg1"/>
                </a:solidFill>
              </a:defRPr>
            </a:lvl1pPr>
            <a:lvl2pPr marL="776268" indent="-266694">
              <a:buFont typeface="System Font Regular"/>
              <a:buChar char="–"/>
              <a:tabLst/>
              <a:defRPr sz="2400">
                <a:solidFill>
                  <a:schemeClr val="bg1"/>
                </a:solidFill>
              </a:defRPr>
            </a:lvl2pPr>
            <a:lvl3pPr marL="1204883" indent="-188115">
              <a:buFont typeface="Wingdings" pitchFamily="2" charset="2"/>
              <a:buChar char="§"/>
              <a:tabLst/>
              <a:defRPr sz="2100">
                <a:solidFill>
                  <a:schemeClr val="bg1"/>
                </a:solidFill>
              </a:defRPr>
            </a:lvl3pPr>
            <a:lvl4pPr marL="1728746" indent="-178590">
              <a:buFont typeface="System Font Regular"/>
              <a:buChar char="–"/>
              <a:tabLst>
                <a:tab pos="2831237" algn="l"/>
              </a:tabLst>
              <a:defRPr sz="2100">
                <a:solidFill>
                  <a:schemeClr val="bg1"/>
                </a:solidFill>
              </a:defRPr>
            </a:lvl4pPr>
            <a:lvl5pPr marL="2238320" indent="-180972">
              <a:buFont typeface="Wingdings" pitchFamily="2" charset="2"/>
              <a:buChar char="§"/>
              <a:tabLst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F33C100-CCF9-6644-A65D-184F6949EBE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3619920" y="2899316"/>
            <a:ext cx="3845123" cy="6255317"/>
          </a:xfrm>
          <a:prstGeom prst="rect">
            <a:avLst/>
          </a:prstGeom>
        </p:spPr>
        <p:txBody>
          <a:bodyPr/>
          <a:lstStyle>
            <a:lvl1pPr marL="261932" indent="-261932">
              <a:buFont typeface="Wingdings" pitchFamily="2" charset="2"/>
              <a:buChar char="§"/>
              <a:tabLst/>
              <a:defRPr sz="2700">
                <a:solidFill>
                  <a:schemeClr val="bg1"/>
                </a:solidFill>
              </a:defRPr>
            </a:lvl1pPr>
            <a:lvl2pPr marL="776268" indent="-266694">
              <a:buFont typeface="System Font Regular"/>
              <a:buChar char="–"/>
              <a:tabLst/>
              <a:defRPr sz="2400">
                <a:solidFill>
                  <a:schemeClr val="bg1"/>
                </a:solidFill>
              </a:defRPr>
            </a:lvl2pPr>
            <a:lvl3pPr marL="1204883" indent="-188115">
              <a:buFont typeface="Wingdings" pitchFamily="2" charset="2"/>
              <a:buChar char="§"/>
              <a:tabLst/>
              <a:defRPr sz="2100">
                <a:solidFill>
                  <a:schemeClr val="bg1"/>
                </a:solidFill>
              </a:defRPr>
            </a:lvl3pPr>
            <a:lvl4pPr marL="1728746" indent="-178590">
              <a:buFont typeface="System Font Regular"/>
              <a:buChar char="–"/>
              <a:tabLst>
                <a:tab pos="2831237" algn="l"/>
              </a:tabLst>
              <a:defRPr sz="2100">
                <a:solidFill>
                  <a:schemeClr val="bg1"/>
                </a:solidFill>
              </a:defRPr>
            </a:lvl4pPr>
            <a:lvl5pPr marL="2238320" indent="-180972">
              <a:buFont typeface="Wingdings" pitchFamily="2" charset="2"/>
              <a:buChar char="§"/>
              <a:tabLst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50">
            <a:extLst>
              <a:ext uri="{FF2B5EF4-FFF2-40B4-BE49-F238E27FC236}">
                <a16:creationId xmlns:a16="http://schemas.microsoft.com/office/drawing/2014/main" id="{DB3458A5-0B7E-7E4C-8B40-20B6F1701C6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2960" y="1745192"/>
            <a:ext cx="16642080" cy="615950"/>
          </a:xfrm>
          <a:prstGeom prst="rect">
            <a:avLst/>
          </a:prstGeom>
        </p:spPr>
        <p:txBody>
          <a:bodyPr lIns="0" tIns="22860">
            <a:normAutofit/>
          </a:bodyPr>
          <a:lstStyle>
            <a:lvl1pPr marL="0" indent="0">
              <a:buNone/>
              <a:defRPr sz="3000" b="0" i="0" spc="-30" baseline="0">
                <a:solidFill>
                  <a:schemeClr val="tx1">
                    <a:lumMod val="20000"/>
                    <a:lumOff val="80000"/>
                  </a:schemeClr>
                </a:solidFill>
                <a:latin typeface="+mn-lt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33367" indent="0">
              <a:buNone/>
              <a:defRPr sz="3200">
                <a:solidFill>
                  <a:schemeClr val="accent1"/>
                </a:solidFill>
              </a:defRPr>
            </a:lvl2pPr>
            <a:lvl3pPr marL="1021505" indent="0">
              <a:buNone/>
              <a:defRPr sz="3200">
                <a:solidFill>
                  <a:schemeClr val="accent1"/>
                </a:solidFill>
              </a:defRPr>
            </a:lvl3pPr>
            <a:lvl4pPr marL="1547736" indent="0">
              <a:buNone/>
              <a:defRPr sz="3200">
                <a:solidFill>
                  <a:schemeClr val="accent1"/>
                </a:solidFill>
              </a:defRPr>
            </a:lvl4pPr>
            <a:lvl5pPr marL="2138255" indent="0">
              <a:buNone/>
              <a:defRPr sz="3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Subtitle (if needed)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012B341-F04D-104C-8E75-2DECC10EEC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822960" y="9490616"/>
            <a:ext cx="1508760" cy="433769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B4F8D7AF-CD14-DF4A-A9BC-9F8CCF0E3C66}"/>
              </a:ext>
            </a:extLst>
          </p:cNvPr>
          <p:cNvSpPr txBox="1">
            <a:spLocks/>
          </p:cNvSpPr>
          <p:nvPr userDrawn="1"/>
        </p:nvSpPr>
        <p:spPr>
          <a:xfrm>
            <a:off x="17033654" y="9668947"/>
            <a:ext cx="43139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1200" dirty="0">
              <a:solidFill>
                <a:schemeClr val="bg1">
                  <a:alpha val="75000"/>
                </a:schemeClr>
              </a:solidFill>
              <a:latin typeface="+mn-lt"/>
              <a:ea typeface="Roboto" panose="02000000000000000000" pitchFamily="2" charset="0"/>
              <a:cs typeface="Robot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98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21404CE-BD33-CB44-9A47-D25C92A428BA}"/>
              </a:ext>
            </a:extLst>
          </p:cNvPr>
          <p:cNvSpPr/>
          <p:nvPr userDrawn="1"/>
        </p:nvSpPr>
        <p:spPr>
          <a:xfrm>
            <a:off x="0" y="9315452"/>
            <a:ext cx="18288000" cy="9715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00" dirty="0"/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CCCDC204-6D63-F244-8764-124382F8D05D}"/>
              </a:ext>
            </a:extLst>
          </p:cNvPr>
          <p:cNvSpPr/>
          <p:nvPr userDrawn="1"/>
        </p:nvSpPr>
        <p:spPr>
          <a:xfrm>
            <a:off x="0" y="9315452"/>
            <a:ext cx="18288000" cy="971550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74D8C5-30C6-6C4D-B282-0CE4F8431576}"/>
              </a:ext>
            </a:extLst>
          </p:cNvPr>
          <p:cNvSpPr txBox="1"/>
          <p:nvPr userDrawn="1"/>
        </p:nvSpPr>
        <p:spPr>
          <a:xfrm>
            <a:off x="2476834" y="4185320"/>
            <a:ext cx="13334339" cy="1200329"/>
          </a:xfrm>
          <a:prstGeom prst="rect">
            <a:avLst/>
          </a:prstGeom>
        </p:spPr>
        <p:txBody>
          <a:bodyPr wrap="square" lIns="0" rtlCol="0">
            <a:spAutoFit/>
          </a:bodyPr>
          <a:lstStyle/>
          <a:p>
            <a:pPr marL="0" indent="0" algn="ctr">
              <a:buClr>
                <a:schemeClr val="accent6">
                  <a:lumMod val="20000"/>
                  <a:lumOff val="80000"/>
                </a:schemeClr>
              </a:buClr>
              <a:buNone/>
            </a:pPr>
            <a:r>
              <a:rPr lang="en-US" sz="7200" b="0" spc="-77" baseline="0" dirty="0">
                <a:solidFill>
                  <a:schemeClr val="bg1"/>
                </a:solidFill>
                <a:ea typeface="Roboto" panose="02000000000000000000" pitchFamily="2" charset="0"/>
                <a:cs typeface="Calibri Light"/>
              </a:rPr>
              <a:t>Don’t Backup. Go </a:t>
            </a:r>
            <a:r>
              <a:rPr lang="en-US" sz="7200" b="0" spc="-150" baseline="0" dirty="0">
                <a:gradFill>
                  <a:gsLst>
                    <a:gs pos="15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ea typeface="Roboto" panose="02000000000000000000" pitchFamily="2" charset="0"/>
                <a:cs typeface="Calibri Light"/>
              </a:rPr>
              <a:t>Fo</a:t>
            </a:r>
            <a:r>
              <a:rPr lang="en-US" sz="7200" b="0" spc="0" baseline="0" dirty="0">
                <a:gradFill>
                  <a:gsLst>
                    <a:gs pos="15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ea typeface="Roboto" panose="02000000000000000000" pitchFamily="2" charset="0"/>
                <a:cs typeface="Calibri Light"/>
              </a:rPr>
              <a:t>rw</a:t>
            </a:r>
            <a:r>
              <a:rPr lang="en-US" sz="7200" b="0" spc="-77" baseline="0" dirty="0">
                <a:gradFill>
                  <a:gsLst>
                    <a:gs pos="15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ea typeface="Roboto" panose="02000000000000000000" pitchFamily="2" charset="0"/>
                <a:cs typeface="Calibri Light"/>
              </a:rPr>
              <a:t>ard</a:t>
            </a:r>
            <a:r>
              <a:rPr lang="en-US" sz="7200" b="0" spc="-77" baseline="0" dirty="0">
                <a:solidFill>
                  <a:schemeClr val="tx1"/>
                </a:solidFill>
                <a:ea typeface="Roboto" panose="02000000000000000000" pitchFamily="2" charset="0"/>
                <a:cs typeface="Calibri Light"/>
              </a:rPr>
              <a:t>. </a:t>
            </a:r>
            <a:endParaRPr lang="en-US" sz="7200" b="0" i="0" cap="all" spc="-77" baseline="0" dirty="0">
              <a:solidFill>
                <a:schemeClr val="tx1"/>
              </a:solidFill>
              <a:latin typeface="+mj-lt"/>
              <a:ea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70D44E-1AB3-A94D-8769-B4F742FDAF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76975" y="7248941"/>
            <a:ext cx="5734050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48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/ footers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694F0A-71A4-6F4E-94E3-D48A25EE61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822960" y="9490616"/>
            <a:ext cx="1508760" cy="433769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5506370-DFA8-BB4A-8768-0F676F1527FC}"/>
              </a:ext>
            </a:extLst>
          </p:cNvPr>
          <p:cNvSpPr txBox="1">
            <a:spLocks/>
          </p:cNvSpPr>
          <p:nvPr userDrawn="1"/>
        </p:nvSpPr>
        <p:spPr>
          <a:xfrm>
            <a:off x="17033654" y="9668947"/>
            <a:ext cx="43139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3811AAA-31B3-8347-9AC8-36DEEB43E775}" type="slidenum">
              <a:rPr lang="en-US" sz="1200" smtClean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 Medium" charset="0"/>
              </a:rPr>
              <a:pPr algn="r"/>
              <a:t>‹#›</a:t>
            </a:fld>
            <a:endParaRPr lang="en-US" sz="1200" dirty="0">
              <a:solidFill>
                <a:schemeClr val="bg1">
                  <a:alpha val="75000"/>
                </a:schemeClr>
              </a:solidFill>
              <a:latin typeface="+mn-lt"/>
              <a:ea typeface="Roboto" panose="02000000000000000000" pitchFamily="2" charset="0"/>
              <a:cs typeface="Roboto Medium" charset="0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58EF2C1-2AA3-6543-AC36-AA1EAB4C69F1}"/>
              </a:ext>
            </a:extLst>
          </p:cNvPr>
          <p:cNvSpPr txBox="1">
            <a:spLocks/>
          </p:cNvSpPr>
          <p:nvPr userDrawn="1"/>
        </p:nvSpPr>
        <p:spPr>
          <a:xfrm>
            <a:off x="11627272" y="9668947"/>
            <a:ext cx="5467859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lang="en-US" sz="900" kern="1200" dirty="0">
                <a:solidFill>
                  <a:schemeClr val="tx1"/>
                </a:solidFill>
                <a:latin typeface="Calibre Regular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767"/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© </a:t>
            </a:r>
            <a:r>
              <a:rPr lang="en-US"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2018 Rubrik</a:t>
            </a:r>
            <a:r>
              <a:rPr sz="1200" dirty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" charset="0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56903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use NO Subtitle NO Copyright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51302F7-AF88-7C4D-86C4-E4EBE9C05C5A}"/>
              </a:ext>
            </a:extLst>
          </p:cNvPr>
          <p:cNvSpPr txBox="1">
            <a:spLocks/>
          </p:cNvSpPr>
          <p:nvPr userDrawn="1"/>
        </p:nvSpPr>
        <p:spPr>
          <a:xfrm>
            <a:off x="17033651" y="9668947"/>
            <a:ext cx="425196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Calibre Ligh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B3811AAA-31B3-8347-9AC8-36DEEB43E775}" type="slidenum">
              <a:rPr lang="en-US" sz="1200" smtClean="0">
                <a:solidFill>
                  <a:schemeClr val="bg1">
                    <a:alpha val="75000"/>
                  </a:schemeClr>
                </a:solidFill>
                <a:latin typeface="+mn-lt"/>
                <a:ea typeface="Roboto" panose="02000000000000000000" pitchFamily="2" charset="0"/>
                <a:cs typeface="Roboto Medium" charset="0"/>
              </a:rPr>
              <a:pPr algn="r"/>
              <a:t>‹#›</a:t>
            </a:fld>
            <a:endParaRPr lang="en-US" sz="1200" dirty="0">
              <a:solidFill>
                <a:schemeClr val="bg1">
                  <a:alpha val="75000"/>
                </a:schemeClr>
              </a:solidFill>
              <a:latin typeface="+mn-lt"/>
              <a:ea typeface="Roboto" panose="02000000000000000000" pitchFamily="2" charset="0"/>
              <a:cs typeface="Roboto Medium" charset="0"/>
            </a:endParaRPr>
          </a:p>
        </p:txBody>
      </p:sp>
      <p:sp>
        <p:nvSpPr>
          <p:cNvPr id="4" name="Title 147">
            <a:extLst>
              <a:ext uri="{FF2B5EF4-FFF2-40B4-BE49-F238E27FC236}">
                <a16:creationId xmlns:a16="http://schemas.microsoft.com/office/drawing/2014/main" id="{A760975E-A30D-9643-8B23-C59E940175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396242"/>
            <a:ext cx="16642080" cy="1348949"/>
          </a:xfrm>
          <a:prstGeom prst="rect">
            <a:avLst/>
          </a:prstGeom>
          <a:noFill/>
        </p:spPr>
        <p:txBody>
          <a:bodyPr wrap="square" lIns="0" anchor="b" anchorCtr="0">
            <a:normAutofit/>
          </a:bodyPr>
          <a:lstStyle>
            <a:lvl1pPr algn="l">
              <a:defRPr sz="5100" b="0" i="0" cap="none" spc="-77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E94BAF-DB5E-3F4E-87C9-E208C2CE79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822960" y="9490616"/>
            <a:ext cx="1508760" cy="43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3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3B18F-C146-456A-9CFE-1E491844365B}" type="datetimeFigureOut">
              <a:rPr lang="en-US" smtClean="0"/>
              <a:t>21-Sep-19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79AA7-BFC6-4CAA-9CB8-CA6DF29DB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308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21-Sep-19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116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85767" rtl="0" eaLnBrk="1" latinLnBrk="0" hangingPunct="1">
        <a:lnSpc>
          <a:spcPct val="80000"/>
        </a:lnSpc>
        <a:spcBef>
          <a:spcPct val="0"/>
        </a:spcBef>
        <a:buNone/>
        <a:defRPr sz="5400" b="0" i="0" kern="1200" spc="-150" baseline="0">
          <a:gradFill>
            <a:gsLst>
              <a:gs pos="1000">
                <a:schemeClr val="accent1"/>
              </a:gs>
              <a:gs pos="98000">
                <a:schemeClr val="accent2"/>
              </a:gs>
            </a:gsLst>
            <a:lin ang="2700000" scaled="0"/>
          </a:gradFill>
          <a:latin typeface="+mj-lt"/>
          <a:ea typeface="+mj-ea"/>
          <a:cs typeface="Arial" panose="020B0604020202020204" pitchFamily="34" charset="0"/>
        </a:defRPr>
      </a:lvl1pPr>
    </p:titleStyle>
    <p:bodyStyle>
      <a:lvl1pPr marL="521195" indent="-521195" algn="l" defTabSz="685767" rtl="0" eaLnBrk="1" latinLnBrk="0" hangingPunct="1">
        <a:spcBef>
          <a:spcPts val="900"/>
        </a:spcBef>
        <a:buClr>
          <a:schemeClr val="accent1"/>
        </a:buClr>
        <a:buSzPct val="80000"/>
        <a:buFont typeface="Arial"/>
        <a:buChar char="•"/>
        <a:tabLst/>
        <a:defRPr sz="3600" b="0" i="0" kern="1200">
          <a:solidFill>
            <a:schemeClr val="tx1"/>
          </a:solidFill>
          <a:latin typeface="+mn-lt"/>
          <a:ea typeface="Roboto" panose="02000000000000000000" pitchFamily="2" charset="0"/>
          <a:cs typeface="Calibri Light"/>
        </a:defRPr>
      </a:lvl1pPr>
      <a:lvl2pPr marL="1028675" indent="-521195" algn="l" defTabSz="685767" rtl="0" eaLnBrk="1" latinLnBrk="0" hangingPunct="1">
        <a:spcBef>
          <a:spcPts val="750"/>
        </a:spcBef>
        <a:buClr>
          <a:schemeClr val="accent1"/>
        </a:buClr>
        <a:buSzPct val="80000"/>
        <a:buFont typeface="Arial"/>
        <a:buChar char="•"/>
        <a:tabLst/>
        <a:defRPr sz="3000" b="0" i="0" kern="1200">
          <a:solidFill>
            <a:schemeClr val="tx1"/>
          </a:solidFill>
          <a:latin typeface="+mn-lt"/>
          <a:ea typeface="Roboto" panose="02000000000000000000" pitchFamily="2" charset="0"/>
          <a:cs typeface="Calibri Light"/>
        </a:defRPr>
      </a:lvl2pPr>
      <a:lvl3pPr marL="1536153" indent="-521195" algn="l" defTabSz="685767" rtl="0" eaLnBrk="1" latinLnBrk="0" hangingPunct="1">
        <a:spcBef>
          <a:spcPts val="600"/>
        </a:spcBef>
        <a:buClr>
          <a:schemeClr val="accent1"/>
        </a:buClr>
        <a:buSzPct val="80000"/>
        <a:buFont typeface="Arial"/>
        <a:buChar char="•"/>
        <a:tabLst/>
        <a:defRPr sz="2400" b="0" i="0" kern="1200">
          <a:solidFill>
            <a:schemeClr val="tx1"/>
          </a:solidFill>
          <a:latin typeface="+mn-lt"/>
          <a:ea typeface="Roboto" panose="02000000000000000000" pitchFamily="2" charset="0"/>
          <a:cs typeface="Calibri Light"/>
        </a:defRPr>
      </a:lvl3pPr>
      <a:lvl4pPr marL="2071064" indent="-521195" algn="l" defTabSz="685767" rtl="0" eaLnBrk="1" latinLnBrk="0" hangingPunct="1">
        <a:spcBef>
          <a:spcPts val="600"/>
        </a:spcBef>
        <a:buClr>
          <a:schemeClr val="accent1"/>
        </a:buClr>
        <a:buSzPct val="80000"/>
        <a:buFont typeface="Arial"/>
        <a:buChar char="•"/>
        <a:tabLst>
          <a:tab pos="2831237" algn="l"/>
        </a:tabLst>
        <a:defRPr sz="2400" b="0" i="0" kern="1200">
          <a:solidFill>
            <a:schemeClr val="tx1"/>
          </a:solidFill>
          <a:latin typeface="+mn-lt"/>
          <a:ea typeface="Roboto" panose="02000000000000000000" pitchFamily="2" charset="0"/>
          <a:cs typeface="Calibri Light"/>
        </a:defRPr>
      </a:lvl4pPr>
      <a:lvl5pPr marL="2578544" indent="-521195" algn="l" defTabSz="685767" rtl="0" eaLnBrk="1" latinLnBrk="0" hangingPunct="1">
        <a:spcBef>
          <a:spcPts val="600"/>
        </a:spcBef>
        <a:buClr>
          <a:schemeClr val="accent1"/>
        </a:buClr>
        <a:buSzPct val="80000"/>
        <a:buFont typeface="Arial"/>
        <a:buChar char="•"/>
        <a:tabLst/>
        <a:defRPr sz="2400" b="0" i="0" kern="1200">
          <a:solidFill>
            <a:schemeClr val="tx1"/>
          </a:solidFill>
          <a:latin typeface="+mn-lt"/>
          <a:ea typeface="Roboto" panose="02000000000000000000" pitchFamily="2" charset="0"/>
          <a:cs typeface="Calibri Light"/>
        </a:defRPr>
      </a:lvl5pPr>
      <a:lvl6pPr marL="3771711" indent="-342884" algn="l" defTabSz="685767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478" indent="-342884" algn="l" defTabSz="685767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244" indent="-342884" algn="l" defTabSz="685767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009" indent="-342884" algn="l" defTabSz="685767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7" algn="l" defTabSz="68576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31" algn="l" defTabSz="68576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298" algn="l" defTabSz="68576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4" algn="l" defTabSz="68576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829" algn="l" defTabSz="68576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593" algn="l" defTabSz="68576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360" algn="l" defTabSz="68576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127" algn="l" defTabSz="68576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11">
          <p15:clr>
            <a:srgbClr val="9FCC3B"/>
          </p15:clr>
        </p15:guide>
        <p15:guide id="3" pos="7469">
          <p15:clr>
            <a:srgbClr val="9FCC3B"/>
          </p15:clr>
        </p15:guide>
        <p15:guide id="6" orient="horz" pos="3912">
          <p15:clr>
            <a:srgbClr val="9FCC3B"/>
          </p15:clr>
        </p15:guide>
        <p15:guide id="7" orient="horz" pos="412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9.png"/><Relationship Id="rId4" Type="http://schemas.openxmlformats.org/officeDocument/2006/relationships/hyperlink" Target="https://en.wikipedia.org/wiki/File:Octicons-mark-github.sv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F07137-5EA9-4A26-9AEE-D947CFE284D0}"/>
              </a:ext>
            </a:extLst>
          </p:cNvPr>
          <p:cNvSpPr txBox="1"/>
          <p:nvPr/>
        </p:nvSpPr>
        <p:spPr>
          <a:xfrm>
            <a:off x="3200400" y="1943100"/>
            <a:ext cx="11887200" cy="153888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400" dirty="0">
                <a:latin typeface="Dubai Medium"/>
                <a:cs typeface="Dubai Medium"/>
              </a:rPr>
              <a:t>Mastering </a:t>
            </a:r>
            <a:r>
              <a:rPr lang="en-US" sz="9400" dirty="0" err="1">
                <a:latin typeface="Dubai Medium"/>
                <a:cs typeface="Dubai Medium"/>
              </a:rPr>
              <a:t>VSCode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E560D-5201-4258-A16C-54FA205073F4}"/>
              </a:ext>
            </a:extLst>
          </p:cNvPr>
          <p:cNvSpPr txBox="1"/>
          <p:nvPr/>
        </p:nvSpPr>
        <p:spPr>
          <a:xfrm>
            <a:off x="2171700" y="3481983"/>
            <a:ext cx="1394460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Dubai Medium"/>
                <a:cs typeface="Dubai Medium"/>
              </a:rPr>
              <a:t>The modern tool for next-gen engineer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DD8BAC-A2F5-4F32-8943-DF53A9201993}"/>
              </a:ext>
            </a:extLst>
          </p:cNvPr>
          <p:cNvSpPr txBox="1"/>
          <p:nvPr/>
        </p:nvSpPr>
        <p:spPr>
          <a:xfrm>
            <a:off x="3713018" y="6035577"/>
            <a:ext cx="10861964" cy="155427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latin typeface="Bahnschrift SemiCondensed"/>
                <a:cs typeface="Dubai Medium"/>
              </a:rPr>
              <a:t>Jaap Brasser</a:t>
            </a:r>
            <a:br>
              <a:rPr lang="en-US" sz="6000" dirty="0">
                <a:latin typeface="Bahnschrift SemiCondensed" panose="020B0502040204020203" pitchFamily="34" charset="0"/>
                <a:cs typeface="Dubai Medium" panose="020B0604020202020204" pitchFamily="34" charset="-78"/>
              </a:rPr>
            </a:br>
            <a:r>
              <a:rPr lang="en-US" sz="3500" dirty="0">
                <a:solidFill>
                  <a:schemeClr val="bg1">
                    <a:lumMod val="50000"/>
                  </a:schemeClr>
                </a:solidFill>
                <a:latin typeface="Bahnschrift SemiCondensed"/>
                <a:cs typeface="Dubai Medium"/>
              </a:rPr>
              <a:t>Developer Advocate, Rubrik</a:t>
            </a:r>
            <a:endParaRPr lang="en-US" dirty="0">
              <a:solidFill>
                <a:schemeClr val="bg1">
                  <a:lumMod val="50000"/>
                </a:schemeClr>
              </a:solidFill>
              <a:latin typeface="Bahnschrift SemiCondensed"/>
              <a:cs typeface="Dubai Medium"/>
            </a:endParaRPr>
          </a:p>
        </p:txBody>
      </p:sp>
    </p:spTree>
    <p:extLst>
      <p:ext uri="{BB962C8B-B14F-4D97-AF65-F5344CB8AC3E}">
        <p14:creationId xmlns:p14="http://schemas.microsoft.com/office/powerpoint/2010/main" val="3089228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195680E3-7379-4FB6-9347-F28D3F9AAA4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3492843"/>
              </p:ext>
            </p:extLst>
          </p:nvPr>
        </p:nvGraphicFramePr>
        <p:xfrm>
          <a:off x="1257300" y="2781300"/>
          <a:ext cx="15773400" cy="65270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EFE801A7-1E52-4E93-B681-6BCEFDBBE92A}"/>
              </a:ext>
            </a:extLst>
          </p:cNvPr>
          <p:cNvSpPr txBox="1">
            <a:spLocks/>
          </p:cNvSpPr>
          <p:nvPr/>
        </p:nvSpPr>
        <p:spPr>
          <a:xfrm>
            <a:off x="762000" y="876300"/>
            <a:ext cx="8686800" cy="1732055"/>
          </a:xfrm>
          <a:prstGeom prst="rect">
            <a:avLst/>
          </a:prstGeom>
          <a:noFill/>
        </p:spPr>
        <p:txBody>
          <a:bodyPr wrap="square" lIns="0" anchor="b" anchorCtr="0">
            <a:noAutofit/>
          </a:bodyPr>
          <a:lstStyle>
            <a:lvl1pPr algn="l" defTabSz="342892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550" b="1" i="0" kern="1200" cap="none" spc="-38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defTabSz="457178">
              <a:defRPr/>
            </a:pPr>
            <a:r>
              <a:rPr lang="en-US" sz="9600" spc="-51" dirty="0">
                <a:gradFill>
                  <a:gsLst>
                    <a:gs pos="1000">
                      <a:srgbClr val="00B388"/>
                    </a:gs>
                    <a:gs pos="98000">
                      <a:srgbClr val="00A3E0"/>
                    </a:gs>
                  </a:gsLst>
                  <a:lin ang="2700000" scaled="0"/>
                </a:gradFill>
                <a:latin typeface="Dubai Medium" panose="020B0603030403030204" pitchFamily="34" charset="-78"/>
                <a:cs typeface="Dubai Medium" panose="020B0603030403030204" pitchFamily="34" charset="-78"/>
              </a:rPr>
              <a:t>PowerShell ISE</a:t>
            </a:r>
          </a:p>
        </p:txBody>
      </p:sp>
    </p:spTree>
    <p:extLst>
      <p:ext uri="{BB962C8B-B14F-4D97-AF65-F5344CB8AC3E}">
        <p14:creationId xmlns:p14="http://schemas.microsoft.com/office/powerpoint/2010/main" val="3957007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506243-3FA2-4D23-9111-6E2AA15BDB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76" b="27468"/>
          <a:stretch/>
        </p:blipFill>
        <p:spPr>
          <a:xfrm>
            <a:off x="-13064" y="0"/>
            <a:ext cx="18301063" cy="1029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32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0CFAE3-A9B3-444A-9B90-61392BD25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195" y="2982887"/>
            <a:ext cx="10427609" cy="432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50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195680E3-7379-4FB6-9347-F28D3F9AAA4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7904719"/>
              </p:ext>
            </p:extLst>
          </p:nvPr>
        </p:nvGraphicFramePr>
        <p:xfrm>
          <a:off x="1257300" y="2781300"/>
          <a:ext cx="15773400" cy="65270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EFE801A7-1E52-4E93-B681-6BCEFDBBE92A}"/>
              </a:ext>
            </a:extLst>
          </p:cNvPr>
          <p:cNvSpPr txBox="1">
            <a:spLocks/>
          </p:cNvSpPr>
          <p:nvPr/>
        </p:nvSpPr>
        <p:spPr>
          <a:xfrm>
            <a:off x="762000" y="876300"/>
            <a:ext cx="8686800" cy="1732055"/>
          </a:xfrm>
          <a:prstGeom prst="rect">
            <a:avLst/>
          </a:prstGeom>
          <a:noFill/>
        </p:spPr>
        <p:txBody>
          <a:bodyPr wrap="square" lIns="0" anchor="b" anchorCtr="0">
            <a:noAutofit/>
          </a:bodyPr>
          <a:lstStyle>
            <a:lvl1pPr algn="l" defTabSz="342892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550" b="1" i="0" kern="1200" cap="none" spc="-38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defTabSz="457178">
              <a:defRPr/>
            </a:pPr>
            <a:r>
              <a:rPr lang="en-US" sz="9600" spc="-51" dirty="0" err="1">
                <a:gradFill>
                  <a:gsLst>
                    <a:gs pos="1000">
                      <a:srgbClr val="00B388"/>
                    </a:gs>
                    <a:gs pos="98000">
                      <a:srgbClr val="00A3E0"/>
                    </a:gs>
                  </a:gsLst>
                  <a:lin ang="2700000" scaled="0"/>
                </a:gradFill>
                <a:latin typeface="Dubai Medium" panose="020B0603030403030204" pitchFamily="34" charset="-78"/>
                <a:cs typeface="Dubai Medium" panose="020B0603030403030204" pitchFamily="34" charset="-78"/>
              </a:rPr>
              <a:t>VSCode</a:t>
            </a:r>
            <a:endParaRPr lang="en-US" sz="9600" spc="-51" dirty="0">
              <a:gradFill>
                <a:gsLst>
                  <a:gs pos="1000">
                    <a:srgbClr val="00B388"/>
                  </a:gs>
                  <a:gs pos="98000">
                    <a:srgbClr val="00A3E0"/>
                  </a:gs>
                </a:gsLst>
                <a:lin ang="2700000" scaled="0"/>
              </a:gra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772913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C2ABFEA-793D-4764-8EA6-AA89FEEBFCFD}"/>
              </a:ext>
            </a:extLst>
          </p:cNvPr>
          <p:cNvSpPr txBox="1"/>
          <p:nvPr/>
        </p:nvSpPr>
        <p:spPr>
          <a:xfrm>
            <a:off x="2514600" y="1866900"/>
            <a:ext cx="11887200" cy="22159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3800" dirty="0">
                <a:latin typeface="Dubai Medium"/>
                <a:cs typeface="Dubai Medium"/>
              </a:rPr>
              <a:t>Demo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7C5575-6743-4ACD-AF97-E5BD19F1AB23}"/>
              </a:ext>
            </a:extLst>
          </p:cNvPr>
          <p:cNvSpPr txBox="1"/>
          <p:nvPr/>
        </p:nvSpPr>
        <p:spPr>
          <a:xfrm>
            <a:off x="1600200" y="3727459"/>
            <a:ext cx="1394460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dirty="0">
                <a:solidFill>
                  <a:schemeClr val="bg1">
                    <a:lumMod val="50000"/>
                  </a:schemeClr>
                </a:solidFill>
                <a:latin typeface="Dubai Medium"/>
                <a:cs typeface="Dubai Medium"/>
              </a:rPr>
              <a:t>Digging into </a:t>
            </a:r>
            <a:r>
              <a:rPr lang="en-US" sz="6000" dirty="0" err="1">
                <a:solidFill>
                  <a:schemeClr val="bg1">
                    <a:lumMod val="50000"/>
                  </a:schemeClr>
                </a:solidFill>
                <a:latin typeface="Dubai Medium"/>
                <a:cs typeface="Dubai Medium"/>
              </a:rPr>
              <a:t>Vscode</a:t>
            </a:r>
            <a:r>
              <a:rPr lang="en-US" sz="6000" dirty="0">
                <a:solidFill>
                  <a:schemeClr val="bg1">
                    <a:lumMod val="50000"/>
                  </a:schemeClr>
                </a:solidFill>
                <a:latin typeface="Dubai Medium"/>
                <a:cs typeface="Dubai Medium"/>
              </a:rPr>
              <a:t> and ISE</a:t>
            </a:r>
            <a:endParaRPr 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315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D83EB5E8-F00E-4EF8-A2A9-866678BBA3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7036830"/>
              </p:ext>
            </p:extLst>
          </p:nvPr>
        </p:nvGraphicFramePr>
        <p:xfrm>
          <a:off x="1657350" y="3086100"/>
          <a:ext cx="14973300" cy="59936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3">
            <a:extLst>
              <a:ext uri="{FF2B5EF4-FFF2-40B4-BE49-F238E27FC236}">
                <a16:creationId xmlns:a16="http://schemas.microsoft.com/office/drawing/2014/main" id="{51330501-73C4-4658-B233-2BD4446BAC07}"/>
              </a:ext>
            </a:extLst>
          </p:cNvPr>
          <p:cNvSpPr txBox="1">
            <a:spLocks/>
          </p:cNvSpPr>
          <p:nvPr/>
        </p:nvSpPr>
        <p:spPr>
          <a:xfrm>
            <a:off x="762000" y="876300"/>
            <a:ext cx="8686800" cy="1732055"/>
          </a:xfrm>
          <a:prstGeom prst="rect">
            <a:avLst/>
          </a:prstGeom>
          <a:noFill/>
        </p:spPr>
        <p:txBody>
          <a:bodyPr wrap="square" lIns="0" anchor="b" anchorCtr="0">
            <a:noAutofit/>
          </a:bodyPr>
          <a:lstStyle>
            <a:lvl1pPr algn="l" defTabSz="342892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550" b="1" i="0" kern="1200" cap="none" spc="-38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defTabSz="457178">
              <a:defRPr/>
            </a:pPr>
            <a:r>
              <a:rPr lang="en-US" sz="9600" spc="-51" dirty="0">
                <a:gradFill>
                  <a:gsLst>
                    <a:gs pos="1000">
                      <a:srgbClr val="00B388"/>
                    </a:gs>
                    <a:gs pos="98000">
                      <a:srgbClr val="00A3E0"/>
                    </a:gs>
                  </a:gsLst>
                  <a:lin ang="2700000" scaled="0"/>
                </a:gradFill>
                <a:latin typeface="Dubai Medium" panose="020B0603030403030204" pitchFamily="34" charset="-78"/>
                <a:cs typeface="Dubai Medium" panose="020B0603030403030204" pitchFamily="34" charset="-78"/>
              </a:rPr>
              <a:t>Demo Summary</a:t>
            </a:r>
          </a:p>
        </p:txBody>
      </p:sp>
    </p:spTree>
    <p:extLst>
      <p:ext uri="{BB962C8B-B14F-4D97-AF65-F5344CB8AC3E}">
        <p14:creationId xmlns:p14="http://schemas.microsoft.com/office/powerpoint/2010/main" val="3984098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86D7-F5E9-4426-8F00-6433C8F4A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2171700"/>
            <a:ext cx="8277105" cy="622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204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550843-E8F6-4BD8-8B87-223AEB70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Jaap Brasser</a:t>
            </a:r>
          </a:p>
        </p:txBody>
      </p: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E5135FCD-BFE9-459B-AF80-3FADA26E4085}"/>
              </a:ext>
            </a:extLst>
          </p:cNvPr>
          <p:cNvGrpSpPr/>
          <p:nvPr/>
        </p:nvGrpSpPr>
        <p:grpSpPr>
          <a:xfrm>
            <a:off x="999164" y="3909008"/>
            <a:ext cx="9380052" cy="3709877"/>
            <a:chOff x="-39864" y="2979884"/>
            <a:chExt cx="3801219" cy="1252840"/>
          </a:xfrm>
        </p:grpSpPr>
        <p:sp>
          <p:nvSpPr>
            <p:cNvPr id="220" name="Text Placeholder 5">
              <a:extLst>
                <a:ext uri="{FF2B5EF4-FFF2-40B4-BE49-F238E27FC236}">
                  <a16:creationId xmlns:a16="http://schemas.microsoft.com/office/drawing/2014/main" id="{F79C0D5D-4561-43EE-B59E-20B398BEAF16}"/>
                </a:ext>
              </a:extLst>
            </p:cNvPr>
            <p:cNvSpPr txBox="1">
              <a:spLocks/>
            </p:cNvSpPr>
            <p:nvPr/>
          </p:nvSpPr>
          <p:spPr>
            <a:xfrm>
              <a:off x="-39864" y="2979884"/>
              <a:ext cx="868083" cy="1243038"/>
            </a:xfrm>
            <a:prstGeom prst="rect">
              <a:avLst/>
            </a:prstGeom>
          </p:spPr>
          <p:txBody>
            <a:bodyPr vert="horz" lIns="325121" tIns="162560" rIns="325121" bIns="162560" rtlCol="0">
              <a:noAutofit/>
            </a:bodyPr>
            <a:lstStyle>
              <a:lvl1pPr marL="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5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1pPr>
              <a:lvl2pPr marL="3429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0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2pPr>
              <a:lvl3pPr marL="6858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9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3pPr>
              <a:lvl4pPr marL="10287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4pPr>
              <a:lvl5pPr marL="13716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5pPr>
              <a:lvl6pPr marL="17145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914333">
                <a:defRPr/>
              </a:pPr>
              <a:r>
                <a:rPr lang="en-US" sz="3600" b="1" dirty="0">
                  <a:solidFill>
                    <a:srgbClr val="00B388"/>
                  </a:solidFill>
                  <a:latin typeface="Calibri Light" panose="020F0302020204030204"/>
                  <a:sym typeface="Arial"/>
                </a:rPr>
                <a:t>Tweets</a:t>
              </a:r>
            </a:p>
            <a:p>
              <a:pPr algn="r" defTabSz="914333">
                <a:defRPr/>
              </a:pPr>
              <a:r>
                <a:rPr lang="en-US" sz="3600" b="1" dirty="0">
                  <a:solidFill>
                    <a:srgbClr val="00B388"/>
                  </a:solidFill>
                  <a:latin typeface="Calibri Light" panose="020F0302020204030204"/>
                  <a:sym typeface="Arial"/>
                </a:rPr>
                <a:t>Codes</a:t>
              </a:r>
            </a:p>
            <a:p>
              <a:pPr algn="r" defTabSz="914333">
                <a:defRPr/>
              </a:pPr>
              <a:r>
                <a:rPr lang="en-US" sz="3600" b="1" dirty="0">
                  <a:solidFill>
                    <a:srgbClr val="00B388"/>
                  </a:solidFill>
                  <a:latin typeface="Calibri Light" panose="020F0302020204030204"/>
                  <a:sym typeface="Arial"/>
                </a:rPr>
                <a:t>Works</a:t>
              </a:r>
            </a:p>
            <a:p>
              <a:pPr algn="r" defTabSz="914333">
                <a:defRPr/>
              </a:pPr>
              <a:r>
                <a:rPr lang="en-US" sz="3600" b="1" dirty="0">
                  <a:solidFill>
                    <a:srgbClr val="00B388"/>
                  </a:solidFill>
                  <a:latin typeface="Calibri Light" panose="020F0302020204030204"/>
                  <a:sym typeface="Arial"/>
                </a:rPr>
                <a:t>Does</a:t>
              </a:r>
            </a:p>
            <a:p>
              <a:pPr algn="r" defTabSz="914333">
                <a:defRPr/>
              </a:pPr>
              <a:r>
                <a:rPr lang="en-US" sz="3600" b="1" dirty="0">
                  <a:solidFill>
                    <a:srgbClr val="00B388"/>
                  </a:solidFill>
                  <a:latin typeface="Calibri Light" panose="020F0302020204030204"/>
                  <a:sym typeface="Arial"/>
                </a:rPr>
                <a:t>Likes</a:t>
              </a:r>
            </a:p>
          </p:txBody>
        </p:sp>
        <p:sp>
          <p:nvSpPr>
            <p:cNvPr id="221" name="Text Placeholder 5">
              <a:extLst>
                <a:ext uri="{FF2B5EF4-FFF2-40B4-BE49-F238E27FC236}">
                  <a16:creationId xmlns:a16="http://schemas.microsoft.com/office/drawing/2014/main" id="{054570B7-78AE-4C1B-9A26-EE3226CC253E}"/>
                </a:ext>
              </a:extLst>
            </p:cNvPr>
            <p:cNvSpPr txBox="1">
              <a:spLocks/>
            </p:cNvSpPr>
            <p:nvPr/>
          </p:nvSpPr>
          <p:spPr>
            <a:xfrm>
              <a:off x="828219" y="2982197"/>
              <a:ext cx="2933136" cy="1250527"/>
            </a:xfrm>
            <a:prstGeom prst="rect">
              <a:avLst/>
            </a:prstGeom>
          </p:spPr>
          <p:txBody>
            <a:bodyPr vert="horz" lIns="325121" tIns="162560" rIns="325121" bIns="162560" rtlCol="0">
              <a:noAutofit/>
            </a:bodyPr>
            <a:lstStyle>
              <a:lvl1pPr marL="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5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1pPr>
              <a:lvl2pPr marL="3429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10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2pPr>
              <a:lvl3pPr marL="6858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90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3pPr>
              <a:lvl4pPr marL="10287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4pPr>
              <a:lvl5pPr marL="13716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b="0" i="0" kern="1200">
                  <a:solidFill>
                    <a:schemeClr val="bg1">
                      <a:lumMod val="65000"/>
                    </a:schemeClr>
                  </a:solidFill>
                  <a:latin typeface="Tahoma"/>
                  <a:ea typeface="+mn-ea"/>
                  <a:cs typeface="Tahoma"/>
                </a:defRPr>
              </a:lvl5pPr>
              <a:lvl6pPr marL="17145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indent="0" algn="l" defTabSz="457189" rtl="0" eaLnBrk="1" latinLnBrk="0" hangingPunct="1">
                <a:spcBef>
                  <a:spcPct val="20000"/>
                </a:spcBef>
                <a:buFont typeface="Arial"/>
                <a:buNone/>
                <a:defRPr sz="7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33">
                <a:defRPr/>
              </a:pPr>
              <a:r>
                <a:rPr lang="en-US" sz="3600" dirty="0">
                  <a:solidFill>
                    <a:srgbClr val="00B388">
                      <a:lumMod val="60000"/>
                      <a:lumOff val="40000"/>
                    </a:srgbClr>
                  </a:solidFill>
                  <a:latin typeface="Calibri Light" panose="020F0302020204030204"/>
                  <a:sym typeface="Arial"/>
                </a:rPr>
                <a:t>     </a:t>
              </a:r>
              <a:r>
                <a:rPr lang="en-US" sz="3600" dirty="0" err="1">
                  <a:solidFill>
                    <a:srgbClr val="00B388">
                      <a:lumMod val="60000"/>
                      <a:lumOff val="40000"/>
                    </a:srgbClr>
                  </a:solidFill>
                  <a:latin typeface="Calibri Light" panose="020F0302020204030204"/>
                  <a:sym typeface="Arial"/>
                </a:rPr>
                <a:t>jaap_brasser</a:t>
              </a:r>
              <a:endParaRPr lang="en-US" sz="3600" dirty="0">
                <a:solidFill>
                  <a:srgbClr val="00B388">
                    <a:lumMod val="60000"/>
                    <a:lumOff val="40000"/>
                  </a:srgbClr>
                </a:solidFill>
                <a:latin typeface="Calibri Light" panose="020F0302020204030204"/>
                <a:sym typeface="Arial"/>
              </a:endParaRPr>
            </a:p>
            <a:p>
              <a:pPr defTabSz="914333">
                <a:defRPr/>
              </a:pPr>
              <a:r>
                <a:rPr lang="en-US" sz="3600" dirty="0">
                  <a:solidFill>
                    <a:srgbClr val="00B388">
                      <a:lumMod val="60000"/>
                      <a:lumOff val="40000"/>
                    </a:srgbClr>
                  </a:solidFill>
                  <a:latin typeface="Calibri Light" panose="020F0302020204030204"/>
                  <a:sym typeface="Arial"/>
                </a:rPr>
                <a:t>     </a:t>
              </a:r>
              <a:r>
                <a:rPr lang="en-US" sz="3600" dirty="0" err="1">
                  <a:solidFill>
                    <a:srgbClr val="00B388">
                      <a:lumMod val="60000"/>
                      <a:lumOff val="40000"/>
                    </a:srgbClr>
                  </a:solidFill>
                  <a:latin typeface="Calibri Light" panose="020F0302020204030204"/>
                  <a:sym typeface="Arial"/>
                </a:rPr>
                <a:t>jaapbrasser</a:t>
              </a:r>
              <a:endParaRPr lang="en-US" sz="3600" dirty="0">
                <a:solidFill>
                  <a:srgbClr val="00B388">
                    <a:lumMod val="60000"/>
                    <a:lumOff val="40000"/>
                  </a:srgbClr>
                </a:solidFill>
                <a:latin typeface="Calibri Light" panose="020F0302020204030204"/>
                <a:sym typeface="Arial"/>
              </a:endParaRPr>
            </a:p>
            <a:p>
              <a:pPr defTabSz="914333">
                <a:defRPr/>
              </a:pPr>
              <a:r>
                <a:rPr lang="en-US" sz="3600" dirty="0">
                  <a:solidFill>
                    <a:srgbClr val="00B388">
                      <a:lumMod val="60000"/>
                      <a:lumOff val="40000"/>
                    </a:srgbClr>
                  </a:solidFill>
                  <a:latin typeface="Calibri Light" panose="020F0302020204030204"/>
                  <a:sym typeface="Arial"/>
                </a:rPr>
                <a:t>Developer Advocate @ Rubrik</a:t>
              </a:r>
            </a:p>
            <a:p>
              <a:pPr defTabSz="914333">
                <a:defRPr/>
              </a:pPr>
              <a:r>
                <a:rPr lang="en-US" sz="3600" dirty="0">
                  <a:solidFill>
                    <a:srgbClr val="00B388">
                      <a:lumMod val="60000"/>
                      <a:lumOff val="40000"/>
                    </a:srgbClr>
                  </a:solidFill>
                  <a:latin typeface="Calibri Light" panose="020F0302020204030204"/>
                  <a:sym typeface="Arial"/>
                </a:rPr>
                <a:t>Blogger, Speaker, Tech Enthusiast </a:t>
              </a:r>
            </a:p>
            <a:p>
              <a:pPr defTabSz="914333">
                <a:defRPr/>
              </a:pPr>
              <a:r>
                <a:rPr lang="en-US" sz="3600" dirty="0">
                  <a:solidFill>
                    <a:srgbClr val="00B388">
                      <a:lumMod val="60000"/>
                      <a:lumOff val="40000"/>
                    </a:srgbClr>
                  </a:solidFill>
                  <a:latin typeface="Calibri Light" panose="020F0302020204030204"/>
                  <a:sym typeface="Arial"/>
                </a:rPr>
                <a:t>Cloud Automation &amp; Security</a:t>
              </a:r>
            </a:p>
          </p:txBody>
        </p:sp>
      </p:grpSp>
      <p:pic>
        <p:nvPicPr>
          <p:cNvPr id="222" name="Picture 221">
            <a:extLst>
              <a:ext uri="{FF2B5EF4-FFF2-40B4-BE49-F238E27FC236}">
                <a16:creationId xmlns:a16="http://schemas.microsoft.com/office/drawing/2014/main" id="{4CD47304-E39D-4AB7-9F50-DA833AB545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600000">
            <a:off x="12827264" y="932762"/>
            <a:ext cx="3974945" cy="5952498"/>
          </a:xfrm>
          <a:prstGeom prst="rect">
            <a:avLst/>
          </a:prstGeom>
          <a:ln w="38100" cap="rnd">
            <a:solidFill>
              <a:schemeClr val="accent2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23" name="Picture 222">
            <a:extLst>
              <a:ext uri="{FF2B5EF4-FFF2-40B4-BE49-F238E27FC236}">
                <a16:creationId xmlns:a16="http://schemas.microsoft.com/office/drawing/2014/main" id="{EC11777D-1CA6-4DE7-9CFD-89487D618FB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410869" y="4798870"/>
            <a:ext cx="416852" cy="416852"/>
          </a:xfrm>
          <a:prstGeom prst="rect">
            <a:avLst/>
          </a:prstGeom>
        </p:spPr>
      </p:pic>
      <p:pic>
        <p:nvPicPr>
          <p:cNvPr id="224" name="Afbeelding 6" descr="twitter.png">
            <a:extLst>
              <a:ext uri="{FF2B5EF4-FFF2-40B4-BE49-F238E27FC236}">
                <a16:creationId xmlns:a16="http://schemas.microsoft.com/office/drawing/2014/main" id="{65784948-4821-4F01-99A8-BACF442869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032" y="4102786"/>
            <a:ext cx="416855" cy="416855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924531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bject&#10;&#10;Description automatically generated">
            <a:extLst>
              <a:ext uri="{FF2B5EF4-FFF2-40B4-BE49-F238E27FC236}">
                <a16:creationId xmlns:a16="http://schemas.microsoft.com/office/drawing/2014/main" id="{557C91CA-2517-404F-9368-7DA5A9ADB9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62" b="18238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8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3">
            <a:extLst>
              <a:ext uri="{FF2B5EF4-FFF2-40B4-BE49-F238E27FC236}">
                <a16:creationId xmlns:a16="http://schemas.microsoft.com/office/drawing/2014/main" id="{D2F7B4BA-F47D-40DA-A7C6-A35E4974DFE9}"/>
              </a:ext>
            </a:extLst>
          </p:cNvPr>
          <p:cNvSpPr txBox="1">
            <a:spLocks/>
          </p:cNvSpPr>
          <p:nvPr/>
        </p:nvSpPr>
        <p:spPr>
          <a:xfrm>
            <a:off x="762000" y="876300"/>
            <a:ext cx="4722471" cy="1732055"/>
          </a:xfrm>
          <a:prstGeom prst="rect">
            <a:avLst/>
          </a:prstGeom>
          <a:noFill/>
        </p:spPr>
        <p:txBody>
          <a:bodyPr wrap="square" lIns="0" anchor="b" anchorCtr="0">
            <a:noAutofit/>
          </a:bodyPr>
          <a:lstStyle>
            <a:lvl1pPr algn="l" defTabSz="342892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550" b="1" i="0" kern="1200" cap="none" spc="-38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defTabSz="457178">
              <a:defRPr/>
            </a:pPr>
            <a:r>
              <a:rPr lang="en-US" sz="9600" spc="-51" dirty="0">
                <a:gradFill>
                  <a:gsLst>
                    <a:gs pos="1000">
                      <a:srgbClr val="00B388"/>
                    </a:gs>
                    <a:gs pos="98000">
                      <a:srgbClr val="00A3E0"/>
                    </a:gs>
                  </a:gsLst>
                  <a:lin ang="2700000" scaled="0"/>
                </a:gradFill>
                <a:latin typeface="Dubai Medium" panose="020B0603030403030204" pitchFamily="34" charset="-78"/>
                <a:cs typeface="Dubai Medium" panose="020B0603030403030204" pitchFamily="34" charset="-78"/>
              </a:rPr>
              <a:t>Agenda</a:t>
            </a:r>
          </a:p>
        </p:txBody>
      </p: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1BCA1560-58EA-43DC-B9BD-3FB80BB539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2290075"/>
              </p:ext>
            </p:extLst>
          </p:nvPr>
        </p:nvGraphicFramePr>
        <p:xfrm>
          <a:off x="8305800" y="1462343"/>
          <a:ext cx="8342404" cy="7362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86436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picture neo the matrix">
            <a:extLst>
              <a:ext uri="{FF2B5EF4-FFF2-40B4-BE49-F238E27FC236}">
                <a16:creationId xmlns:a16="http://schemas.microsoft.com/office/drawing/2014/main" id="{10AC5EF6-D350-4C63-9366-A012E4BF33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095"/>
          <a:stretch/>
        </p:blipFill>
        <p:spPr bwMode="auto">
          <a:xfrm>
            <a:off x="3691085" y="622707"/>
            <a:ext cx="10905830" cy="9041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3547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floor, indoor, animal, person&#10;&#10;Description automatically generated">
            <a:extLst>
              <a:ext uri="{FF2B5EF4-FFF2-40B4-BE49-F238E27FC236}">
                <a16:creationId xmlns:a16="http://schemas.microsoft.com/office/drawing/2014/main" id="{D379F1C3-9571-4BA9-B275-70DA14BA0C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841" y="876300"/>
            <a:ext cx="9312318" cy="871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28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3">
            <a:extLst>
              <a:ext uri="{FF2B5EF4-FFF2-40B4-BE49-F238E27FC236}">
                <a16:creationId xmlns:a16="http://schemas.microsoft.com/office/drawing/2014/main" id="{D2F7B4BA-F47D-40DA-A7C6-A35E4974DFE9}"/>
              </a:ext>
            </a:extLst>
          </p:cNvPr>
          <p:cNvSpPr txBox="1">
            <a:spLocks/>
          </p:cNvSpPr>
          <p:nvPr/>
        </p:nvSpPr>
        <p:spPr>
          <a:xfrm>
            <a:off x="762000" y="876300"/>
            <a:ext cx="6629400" cy="1732055"/>
          </a:xfrm>
          <a:prstGeom prst="rect">
            <a:avLst/>
          </a:prstGeom>
          <a:noFill/>
        </p:spPr>
        <p:txBody>
          <a:bodyPr wrap="square" lIns="0" anchor="b" anchorCtr="0">
            <a:noAutofit/>
          </a:bodyPr>
          <a:lstStyle>
            <a:lvl1pPr algn="l" defTabSz="342892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550" b="1" i="0" kern="1200" cap="none" spc="-38" baseline="0">
                <a:gradFill>
                  <a:gsLst>
                    <a:gs pos="1000">
                      <a:schemeClr val="accent1"/>
                    </a:gs>
                    <a:gs pos="98000">
                      <a:schemeClr val="accent2"/>
                    </a:gs>
                  </a:gsLst>
                  <a:lin ang="2700000" scaled="0"/>
                </a:gra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pPr defTabSz="457178">
              <a:defRPr/>
            </a:pPr>
            <a:r>
              <a:rPr lang="en-US" sz="9600" spc="-51" dirty="0">
                <a:gradFill>
                  <a:gsLst>
                    <a:gs pos="1000">
                      <a:srgbClr val="00B388"/>
                    </a:gs>
                    <a:gs pos="98000">
                      <a:srgbClr val="00A3E0"/>
                    </a:gs>
                  </a:gsLst>
                  <a:lin ang="2700000" scaled="0"/>
                </a:gradFill>
                <a:latin typeface="Dubai Medium" panose="020B0603030403030204" pitchFamily="34" charset="-78"/>
                <a:cs typeface="Dubai Medium" panose="020B0603030403030204" pitchFamily="34" charset="-78"/>
              </a:rPr>
              <a:t>Write Code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BC1333B7-CA7F-4047-AA46-38714B3106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9169142"/>
              </p:ext>
            </p:extLst>
          </p:nvPr>
        </p:nvGraphicFramePr>
        <p:xfrm>
          <a:off x="7924800" y="876300"/>
          <a:ext cx="9637056" cy="8658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19787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69C6B0-2D53-44CA-849A-8306963F8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971" y="551815"/>
            <a:ext cx="14500058" cy="918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507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97AB0F-727A-43A1-AA96-4EFD3E6AD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368" y="647700"/>
            <a:ext cx="14197263" cy="899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736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brik_Dark">
  <a:themeElements>
    <a:clrScheme name="Rubrik-2018">
      <a:dk1>
        <a:srgbClr val="636669"/>
      </a:dk1>
      <a:lt1>
        <a:srgbClr val="FFFFFF"/>
      </a:lt1>
      <a:dk2>
        <a:srgbClr val="00303C"/>
      </a:dk2>
      <a:lt2>
        <a:srgbClr val="FFFFFF"/>
      </a:lt2>
      <a:accent1>
        <a:srgbClr val="00B388"/>
      </a:accent1>
      <a:accent2>
        <a:srgbClr val="00A3E0"/>
      </a:accent2>
      <a:accent3>
        <a:srgbClr val="F1B334"/>
      </a:accent3>
      <a:accent4>
        <a:srgbClr val="91288C"/>
      </a:accent4>
      <a:accent5>
        <a:srgbClr val="00303C"/>
      </a:accent5>
      <a:accent6>
        <a:srgbClr val="00B2A9"/>
      </a:accent6>
      <a:hlink>
        <a:srgbClr val="00A0DF"/>
      </a:hlink>
      <a:folHlink>
        <a:srgbClr val="888B8D"/>
      </a:folHlink>
    </a:clrScheme>
    <a:fontScheme name="Rubri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chemeClr val="accent6"/>
          </a:solidFill>
          <a:headEnd type="none"/>
          <a:tailEnd type="triangle"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wrap="none" lIns="0" rIns="0" rtlCol="0">
        <a:spAutoFit/>
      </a:bodyPr>
      <a:lstStyle>
        <a:defPPr marL="0" indent="0" algn="ctr" defTabSz="457189" rtl="0" eaLnBrk="1" latinLnBrk="0" hangingPunct="1">
          <a:spcBef>
            <a:spcPts val="400"/>
          </a:spcBef>
          <a:buClr>
            <a:schemeClr val="accent1"/>
          </a:buClr>
          <a:buSzPct val="80000"/>
          <a:buFont typeface="Arial"/>
          <a:buNone/>
          <a:tabLst/>
          <a:defRPr sz="1600" b="0" i="0" kern="1200" dirty="0" smtClean="0">
            <a:solidFill>
              <a:schemeClr val="tx1"/>
            </a:solidFill>
            <a:latin typeface="+mn-lt"/>
            <a:ea typeface="Roboto" panose="02000000000000000000" pitchFamily="2" charset="0"/>
            <a:cs typeface="Calibri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loudera_Toolkit_Dark_2018_030618_EV.pptx" id="{F3697C09-4429-4B89-8864-66A64E985461}" vid="{EF544AEE-E67E-4985-B590-F3BB6F01BF6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96</Words>
  <Application>Microsoft Office PowerPoint</Application>
  <PresentationFormat>Custom</PresentationFormat>
  <Paragraphs>44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System Font Regular</vt:lpstr>
      <vt:lpstr>Arial</vt:lpstr>
      <vt:lpstr>Dubai Medium</vt:lpstr>
      <vt:lpstr>Calibri Light</vt:lpstr>
      <vt:lpstr>Bahnschrift SemiCondensed</vt:lpstr>
      <vt:lpstr>Wingdings</vt:lpstr>
      <vt:lpstr>Calibri</vt:lpstr>
      <vt:lpstr>Office Theme</vt:lpstr>
      <vt:lpstr>Rubrik_Dark</vt:lpstr>
      <vt:lpstr>PowerPoint Presentation</vt:lpstr>
      <vt:lpstr>Jaap Brasser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Jaap Brasser</dc:creator>
  <cp:lastModifiedBy>Jaap Brasser</cp:lastModifiedBy>
  <cp:revision>1</cp:revision>
  <dcterms:created xsi:type="dcterms:W3CDTF">2019-09-21T04:18:43Z</dcterms:created>
  <dcterms:modified xsi:type="dcterms:W3CDTF">2019-09-21T04:41:12Z</dcterms:modified>
</cp:coreProperties>
</file>